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59" r:id="rId4"/>
    <p:sldId id="286" r:id="rId5"/>
    <p:sldId id="262" r:id="rId6"/>
    <p:sldId id="287" r:id="rId7"/>
    <p:sldId id="290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D94A8C42-A312-4D14-9F06-E1F16525DAB7}">
          <p14:sldIdLst>
            <p14:sldId id="256"/>
            <p14:sldId id="258"/>
            <p14:sldId id="259"/>
          </p14:sldIdLst>
        </p14:section>
        <p14:section name="Section sans titre" id="{555253C1-B9E5-4C88-A88A-27F042087E1B}">
          <p14:sldIdLst>
            <p14:sldId id="286"/>
            <p14:sldId id="262"/>
            <p14:sldId id="287"/>
            <p14:sldId id="29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4F7"/>
    <a:srgbClr val="CEECF2"/>
    <a:srgbClr val="3A3A82"/>
    <a:srgbClr val="3B3838"/>
    <a:srgbClr val="6DC5D7"/>
    <a:srgbClr val="00006D"/>
    <a:srgbClr val="000092"/>
    <a:srgbClr val="B7B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CEBEC1-7943-487F-8338-A45436C67D53}" type="datetime1">
              <a:rPr lang="fr-FR" smtClean="0"/>
              <a:t>03/07/2024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D611C0-64E8-488D-BFBC-888587AE4D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65451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38375-74DD-468E-8214-4A0489AD5B0F}" type="datetime1">
              <a:rPr lang="fr-FR" smtClean="0"/>
              <a:t>03/07/2024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95D57B-F498-4DA5-A1BF-23CD91FA67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4557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ésentation M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5373" y="205945"/>
            <a:ext cx="11539345" cy="571000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407571" y="380767"/>
            <a:ext cx="11551710" cy="580022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16" name="Titre 15"/>
          <p:cNvSpPr>
            <a:spLocks noGrp="1"/>
          </p:cNvSpPr>
          <p:nvPr>
            <p:ph type="title"/>
          </p:nvPr>
        </p:nvSpPr>
        <p:spPr>
          <a:xfrm>
            <a:off x="767245" y="1914293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4560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79198" y="995262"/>
            <a:ext cx="10668252" cy="3052924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 userDrawn="1"/>
        </p:nvSpPr>
        <p:spPr>
          <a:xfrm>
            <a:off x="831850" y="1190754"/>
            <a:ext cx="10679684" cy="31011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286406"/>
            <a:ext cx="105156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183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3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6102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6172200" y="1681163"/>
            <a:ext cx="5183188" cy="4508500"/>
          </a:xfrm>
          <a:prstGeom prst="rect">
            <a:avLst/>
          </a:prstGeom>
          <a:noFill/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416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8550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2107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021026" y="811431"/>
            <a:ext cx="6344250" cy="5057557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5173687" y="987426"/>
            <a:ext cx="6351048" cy="5058996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4919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87127" y="280087"/>
            <a:ext cx="4131439" cy="5588901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839788" y="456081"/>
            <a:ext cx="4135866" cy="5590491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477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3pPr>
              <a:buClr>
                <a:srgbClr val="6DC5D7"/>
              </a:buClr>
              <a:defRPr/>
            </a:lvl3pPr>
          </a:lstStyle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1249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4061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Clr>
                <a:srgbClr val="5FC6D0"/>
              </a:buClr>
              <a:buFont typeface="Arial" panose="020B0604020202020204" pitchFamily="34" charset="0"/>
              <a:buChar char="•"/>
              <a:defRPr sz="180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 sz="1600"/>
            </a:lvl2pPr>
            <a:lvl3pPr marL="1143000" indent="-228600">
              <a:buClr>
                <a:srgbClr val="6DC5D7"/>
              </a:buClr>
              <a:buFont typeface="Courier New" panose="02070309020205020404" pitchFamily="49" charset="0"/>
              <a:buChar char="o"/>
              <a:defRPr sz="1400"/>
            </a:lvl3pPr>
            <a:lvl4pPr marL="1543050" indent="-171450">
              <a:buFont typeface="Courier New" panose="02070309020205020404" pitchFamily="49" charset="0"/>
              <a:buChar char="o"/>
              <a:defRPr sz="1200"/>
            </a:lvl4pPr>
            <a:lvl5pPr marL="1828800" indent="0">
              <a:buFontTx/>
              <a:buNone/>
              <a:defRPr sz="1050"/>
            </a:lvl5pPr>
          </a:lstStyle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7599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13689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16639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6564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6985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4934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607536" y="2599980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7749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599300" y="3011872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6318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632250" y="3390812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0881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591064" y="3789641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3753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54723-C2C0-435E-9647-E42A59D2395B}" type="datetime1">
              <a:rPr lang="fr-FR" smtClean="0"/>
              <a:t>03/07/2024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556156" y="636304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9641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6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51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3008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5FC6D0"/>
        </a:buClr>
        <a:buFont typeface="Arial" panose="020B0604020202020204" pitchFamily="34" charset="0"/>
        <a:buChar char="•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0091"/>
        </a:buClr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Courier New" panose="02070309020205020404" pitchFamily="49" charset="0"/>
        <a:buChar char="o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512" y="4183615"/>
            <a:ext cx="4173065" cy="137204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8292" y="1226184"/>
            <a:ext cx="10515600" cy="1325563"/>
          </a:xfrm>
        </p:spPr>
        <p:txBody>
          <a:bodyPr>
            <a:noAutofit/>
          </a:bodyPr>
          <a:lstStyle/>
          <a:p>
            <a:endParaRPr lang="fr-FR" dirty="0">
              <a:solidFill>
                <a:srgbClr val="3A3A82"/>
              </a:solidFill>
            </a:endParaRPr>
          </a:p>
        </p:txBody>
      </p:sp>
      <p:sp>
        <p:nvSpPr>
          <p:cNvPr id="3" name="Espace réservé du texte 4"/>
          <p:cNvSpPr txBox="1">
            <a:spLocks/>
          </p:cNvSpPr>
          <p:nvPr/>
        </p:nvSpPr>
        <p:spPr>
          <a:xfrm>
            <a:off x="718292" y="3108769"/>
            <a:ext cx="10787908" cy="51782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FC6D0"/>
              </a:buClr>
              <a:buFont typeface="Wingdings" panose="05000000000000000000" pitchFamily="2" charset="2"/>
              <a:buChar char="ü"/>
              <a:defRPr sz="20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9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6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fr-FR" sz="2800" dirty="0">
              <a:solidFill>
                <a:srgbClr val="3A3A82"/>
              </a:solidFill>
              <a:latin typeface="+mj-lt"/>
            </a:endParaRPr>
          </a:p>
        </p:txBody>
      </p:sp>
      <p:sp>
        <p:nvSpPr>
          <p:cNvPr id="5" name="Espace réservé de la date 5"/>
          <p:cNvSpPr>
            <a:spLocks noGrp="1"/>
          </p:cNvSpPr>
          <p:nvPr>
            <p:ph type="dt" sz="half" idx="4294967295"/>
          </p:nvPr>
        </p:nvSpPr>
        <p:spPr>
          <a:xfrm>
            <a:off x="7879172" y="6417399"/>
            <a:ext cx="3978471" cy="273845"/>
          </a:xfrm>
        </p:spPr>
        <p:txBody>
          <a:bodyPr/>
          <a:lstStyle/>
          <a:p>
            <a:pPr algn="r"/>
            <a:r>
              <a:rPr lang="fr-FR" sz="2400" dirty="0" smtClean="0">
                <a:solidFill>
                  <a:srgbClr val="3A3A82"/>
                </a:solidFill>
                <a:latin typeface="+mj-lt"/>
                <a:ea typeface="League Gothic"/>
                <a:cs typeface="Arial" panose="020B0604020202020204" pitchFamily="34" charset="0"/>
                <a:sym typeface="Lato Bold"/>
              </a:rPr>
              <a:t>Date</a:t>
            </a:r>
            <a:r>
              <a:rPr lang="fr-FR" sz="2400" dirty="0">
                <a:solidFill>
                  <a:srgbClr val="3A3A82"/>
                </a:solidFill>
                <a:latin typeface="+mj-lt"/>
                <a:ea typeface="League Gothic"/>
                <a:cs typeface="Arial" panose="020B0604020202020204" pitchFamily="34" charset="0"/>
                <a:sym typeface="Lato Bold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9047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50965" y="1945802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1051" y="2011706"/>
            <a:ext cx="10515600" cy="4351338"/>
          </a:xfrm>
        </p:spPr>
        <p:txBody>
          <a:bodyPr/>
          <a:lstStyle/>
          <a:p>
            <a:r>
              <a:rPr lang="fr-FR" altLang="fr-FR" dirty="0"/>
              <a:t> </a:t>
            </a:r>
            <a:endParaRPr lang="fr-FR" altLang="fr-FR" dirty="0" smtClean="0"/>
          </a:p>
          <a:p>
            <a:endParaRPr lang="fr-FR" alt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3A3A82"/>
                </a:solidFill>
              </a:rPr>
              <a:t>SOMMAIRE</a:t>
            </a:r>
            <a:endParaRPr lang="fr-FR" dirty="0">
              <a:solidFill>
                <a:srgbClr val="3A3A8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37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3A3A82"/>
                </a:solidFill>
              </a:rPr>
              <a:t>Titre</a:t>
            </a:r>
            <a:endParaRPr lang="fr-FR" dirty="0">
              <a:solidFill>
                <a:srgbClr val="3A3A8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25625"/>
            <a:ext cx="11247120" cy="4351338"/>
          </a:xfrm>
        </p:spPr>
        <p:txBody>
          <a:bodyPr>
            <a:normAutofit/>
          </a:bodyPr>
          <a:lstStyle/>
          <a:p>
            <a:pPr algn="just"/>
            <a:endParaRPr lang="fr-FR" altLang="fr-FR" sz="1050" dirty="0" smtClean="0"/>
          </a:p>
          <a:p>
            <a:pPr algn="just"/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801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1051" y="2011706"/>
            <a:ext cx="10515600" cy="4351338"/>
          </a:xfrm>
        </p:spPr>
        <p:txBody>
          <a:bodyPr/>
          <a:lstStyle/>
          <a:p>
            <a:r>
              <a:rPr lang="fr-FR" dirty="0"/>
              <a:t> 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 </a:t>
            </a: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3A3A82"/>
                </a:solidFill>
              </a:rPr>
              <a:t>Sommaire</a:t>
            </a:r>
            <a:endParaRPr lang="fr-FR" dirty="0">
              <a:solidFill>
                <a:srgbClr val="3A3A8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62540" y="2767605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90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3A3A82"/>
                </a:solidFill>
              </a:rPr>
              <a:t>Titre</a:t>
            </a:r>
            <a:endParaRPr lang="fr-FR" dirty="0">
              <a:solidFill>
                <a:srgbClr val="3A3A82"/>
              </a:solidFill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5291254" y="1526381"/>
            <a:ext cx="6172200" cy="4873625"/>
          </a:xfrm>
        </p:spPr>
        <p:txBody>
          <a:bodyPr>
            <a:normAutofit/>
          </a:bodyPr>
          <a:lstStyle/>
          <a:p>
            <a:pPr algn="just"/>
            <a:r>
              <a:rPr lang="fr-FR" dirty="0" smtClean="0"/>
              <a:t> texte</a:t>
            </a:r>
          </a:p>
          <a:p>
            <a:pPr lvl="1" algn="just"/>
            <a:r>
              <a:rPr lang="fr-FR" dirty="0"/>
              <a:t> 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0647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1051" y="2011706"/>
            <a:ext cx="10515600" cy="4351338"/>
          </a:xfrm>
        </p:spPr>
        <p:txBody>
          <a:bodyPr/>
          <a:lstStyle/>
          <a:p>
            <a:r>
              <a:rPr lang="fr-FR" dirty="0"/>
              <a:t> 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 </a:t>
            </a:r>
          </a:p>
          <a:p>
            <a:endParaRPr lang="fr-FR" dirty="0"/>
          </a:p>
          <a:p>
            <a:r>
              <a:rPr lang="fr-FR" dirty="0" smtClean="0"/>
              <a:t>  </a:t>
            </a:r>
          </a:p>
          <a:p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3A3A82"/>
                </a:solidFill>
              </a:rPr>
              <a:t>Sommaire</a:t>
            </a:r>
          </a:p>
        </p:txBody>
      </p:sp>
      <p:sp>
        <p:nvSpPr>
          <p:cNvPr id="5" name="Rectangle 4"/>
          <p:cNvSpPr/>
          <p:nvPr/>
        </p:nvSpPr>
        <p:spPr>
          <a:xfrm>
            <a:off x="562540" y="3566261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704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1051" y="2011706"/>
            <a:ext cx="10515600" cy="4351338"/>
          </a:xfrm>
        </p:spPr>
        <p:txBody>
          <a:bodyPr/>
          <a:lstStyle/>
          <a:p>
            <a:r>
              <a:rPr lang="fr-FR" dirty="0"/>
              <a:t> 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 </a:t>
            </a:r>
          </a:p>
          <a:p>
            <a:endParaRPr lang="fr-FR" dirty="0"/>
          </a:p>
          <a:p>
            <a:r>
              <a:rPr lang="fr-FR" dirty="0" smtClean="0"/>
              <a:t> </a:t>
            </a:r>
          </a:p>
          <a:p>
            <a:endParaRPr lang="fr-FR" dirty="0"/>
          </a:p>
          <a:p>
            <a:r>
              <a:rPr lang="fr-FR" dirty="0" smtClean="0"/>
              <a:t>  </a:t>
            </a:r>
          </a:p>
          <a:p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3A3A82"/>
                </a:solidFill>
              </a:rPr>
              <a:t>Sommaire</a:t>
            </a:r>
          </a:p>
        </p:txBody>
      </p:sp>
      <p:sp>
        <p:nvSpPr>
          <p:cNvPr id="5" name="Rectangle 4"/>
          <p:cNvSpPr/>
          <p:nvPr/>
        </p:nvSpPr>
        <p:spPr>
          <a:xfrm>
            <a:off x="755580" y="4413238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959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ne template 2024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ne">
      <a:majorFont>
        <a:latin typeface="League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>
            <a:lumMod val="60000"/>
            <a:lumOff val="40000"/>
            <a:alpha val="1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ne template 2024" id="{6A27E261-E5D3-4C82-9262-E8724057D416}" vid="{DBA51533-9ECE-4D7B-9C2C-70DF723BF457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</TotalTime>
  <Words>28</Words>
  <Application>Microsoft Office PowerPoint</Application>
  <PresentationFormat>Grand écran</PresentationFormat>
  <Paragraphs>33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4" baseType="lpstr">
      <vt:lpstr>Arial</vt:lpstr>
      <vt:lpstr>Calibri</vt:lpstr>
      <vt:lpstr>Courier New</vt:lpstr>
      <vt:lpstr>Lato Bold</vt:lpstr>
      <vt:lpstr>League Gothic</vt:lpstr>
      <vt:lpstr>Wingdings</vt:lpstr>
      <vt:lpstr>Mne template 2024</vt:lpstr>
      <vt:lpstr>Présentation PowerPoint</vt:lpstr>
      <vt:lpstr>SOMMAIRE</vt:lpstr>
      <vt:lpstr>Titre</vt:lpstr>
      <vt:lpstr>Sommaire</vt:lpstr>
      <vt:lpstr>Titre</vt:lpstr>
      <vt:lpstr>Sommaire</vt:lpstr>
      <vt:lpstr>Sommaire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Michalik Marine</dc:creator>
  <cp:lastModifiedBy>Michalik Marine</cp:lastModifiedBy>
  <cp:revision>48</cp:revision>
  <dcterms:created xsi:type="dcterms:W3CDTF">2024-06-19T13:07:57Z</dcterms:created>
  <dcterms:modified xsi:type="dcterms:W3CDTF">2024-07-03T08:06:19Z</dcterms:modified>
</cp:coreProperties>
</file>