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56" r:id="rId2"/>
    <p:sldId id="259" r:id="rId3"/>
    <p:sldId id="286" r:id="rId4"/>
    <p:sldId id="262" r:id="rId5"/>
    <p:sldId id="287" r:id="rId6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tion par défaut" id="{D94A8C42-A312-4D14-9F06-E1F16525DAB7}">
          <p14:sldIdLst>
            <p14:sldId id="256"/>
            <p14:sldId id="259"/>
          </p14:sldIdLst>
        </p14:section>
        <p14:section name="Section sans titre" id="{555253C1-B9E5-4C88-A88A-27F042087E1B}">
          <p14:sldIdLst>
            <p14:sldId id="286"/>
            <p14:sldId id="262"/>
            <p14:sldId id="287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ECEC3"/>
    <a:srgbClr val="CBEDDD"/>
    <a:srgbClr val="EAFCEA"/>
    <a:srgbClr val="D5FFF5"/>
    <a:srgbClr val="E7FFFF"/>
    <a:srgbClr val="CCFFFF"/>
    <a:srgbClr val="66FFCC"/>
    <a:srgbClr val="0099FF"/>
    <a:srgbClr val="6DC5D7"/>
    <a:srgbClr val="F2F4F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CEBEC1-7943-487F-8338-A45436C67D53}" type="datetime1">
              <a:rPr lang="fr-FR" smtClean="0"/>
              <a:t>20/06/2025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D611C0-64E8-488D-BFBC-888587AE4D4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16654515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638375-74DD-468E-8214-4A0489AD5B0F}" type="datetime1">
              <a:rPr lang="fr-FR" smtClean="0"/>
              <a:t>20/06/2025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95D57B-F498-4DA5-A1BF-23CD91FA67A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7945573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ésentation M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55373" y="205945"/>
            <a:ext cx="11539345" cy="5710009"/>
          </a:xfrm>
          <a:prstGeom prst="rect">
            <a:avLst/>
          </a:prstGeom>
          <a:solidFill>
            <a:schemeClr val="tx2">
              <a:lumMod val="60000"/>
              <a:lumOff val="40000"/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Rectangle 7"/>
          <p:cNvSpPr/>
          <p:nvPr/>
        </p:nvSpPr>
        <p:spPr>
          <a:xfrm>
            <a:off x="407571" y="380767"/>
            <a:ext cx="11551710" cy="5800225"/>
          </a:xfrm>
          <a:prstGeom prst="rect">
            <a:avLst/>
          </a:prstGeom>
          <a:solidFill>
            <a:schemeClr val="tx2">
              <a:lumMod val="60000"/>
              <a:lumOff val="40000"/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rgbClr val="000091"/>
              </a:solidFill>
              <a:latin typeface="Lato Bold" panose="020F0502020204030203" pitchFamily="34" charset="0"/>
              <a:ea typeface="Lato Bold" panose="020F0502020204030203" pitchFamily="34" charset="0"/>
              <a:cs typeface="Lato Bold" panose="020F0502020204030203" pitchFamily="34" charset="0"/>
            </a:endParaRPr>
          </a:p>
        </p:txBody>
      </p:sp>
      <p:sp>
        <p:nvSpPr>
          <p:cNvPr id="16" name="Titre 15"/>
          <p:cNvSpPr>
            <a:spLocks noGrp="1"/>
          </p:cNvSpPr>
          <p:nvPr>
            <p:ph type="title"/>
          </p:nvPr>
        </p:nvSpPr>
        <p:spPr>
          <a:xfrm>
            <a:off x="767245" y="1914293"/>
            <a:ext cx="10515600" cy="1325563"/>
          </a:xfrm>
        </p:spPr>
        <p:txBody>
          <a:bodyPr/>
          <a:lstStyle>
            <a:lvl1pPr algn="ctr"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245601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679198" y="995262"/>
            <a:ext cx="10668252" cy="3052924"/>
          </a:xfrm>
          <a:prstGeom prst="rect">
            <a:avLst/>
          </a:prstGeom>
          <a:solidFill>
            <a:schemeClr val="tx2">
              <a:lumMod val="60000"/>
              <a:lumOff val="40000"/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Rectangle 10"/>
          <p:cNvSpPr/>
          <p:nvPr userDrawn="1"/>
        </p:nvSpPr>
        <p:spPr>
          <a:xfrm>
            <a:off x="831850" y="1190754"/>
            <a:ext cx="10679684" cy="3101159"/>
          </a:xfrm>
          <a:prstGeom prst="rect">
            <a:avLst/>
          </a:prstGeom>
          <a:solidFill>
            <a:schemeClr val="tx2">
              <a:lumMod val="60000"/>
              <a:lumOff val="40000"/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rgbClr val="000091"/>
              </a:solidFill>
              <a:latin typeface="Lato Bold" panose="020F0502020204030203" pitchFamily="34" charset="0"/>
              <a:ea typeface="Lato Bold" panose="020F0502020204030203" pitchFamily="34" charset="0"/>
              <a:cs typeface="Lato Bold" panose="020F0502020204030203" pitchFamily="34" charset="0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286406"/>
            <a:ext cx="10515600" cy="2852737"/>
          </a:xfrm>
        </p:spPr>
        <p:txBody>
          <a:bodyPr anchor="b">
            <a:normAutofit/>
          </a:bodyPr>
          <a:lstStyle>
            <a:lvl1pPr>
              <a:defRPr sz="4400"/>
            </a:lvl1pPr>
          </a:lstStyle>
          <a:p>
            <a:r>
              <a:rPr lang="fr-FR" dirty="0" smtClean="0"/>
              <a:t>Modifiez le 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893"/>
          <a:stretch/>
        </p:blipFill>
        <p:spPr>
          <a:xfrm>
            <a:off x="10948351" y="6271564"/>
            <a:ext cx="1010930" cy="526690"/>
          </a:xfrm>
          <a:prstGeom prst="rect">
            <a:avLst/>
          </a:prstGeom>
        </p:spPr>
      </p:pic>
      <p:pic>
        <p:nvPicPr>
          <p:cNvPr id="9" name="Image 8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4959"/>
          <a:stretch/>
        </p:blipFill>
        <p:spPr>
          <a:xfrm>
            <a:off x="10390161" y="6274514"/>
            <a:ext cx="558190" cy="523740"/>
          </a:xfrm>
          <a:prstGeom prst="rect">
            <a:avLst/>
          </a:prstGeom>
        </p:spPr>
      </p:pic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47CDD6F-1800-42C2-8547-6FAF9EF9686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651837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pic>
        <p:nvPicPr>
          <p:cNvPr id="9" name="Image 8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893"/>
          <a:stretch/>
        </p:blipFill>
        <p:spPr>
          <a:xfrm>
            <a:off x="10948351" y="6271564"/>
            <a:ext cx="1010930" cy="526690"/>
          </a:xfrm>
          <a:prstGeom prst="rect">
            <a:avLst/>
          </a:prstGeom>
        </p:spPr>
      </p:pic>
      <p:pic>
        <p:nvPicPr>
          <p:cNvPr id="10" name="Image 9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4959"/>
          <a:stretch/>
        </p:blipFill>
        <p:spPr>
          <a:xfrm>
            <a:off x="10390161" y="6274514"/>
            <a:ext cx="558190" cy="52374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398565" y="553329"/>
            <a:ext cx="9200935" cy="820559"/>
          </a:xfrm>
          <a:prstGeom prst="rect">
            <a:avLst/>
          </a:prstGeom>
          <a:solidFill>
            <a:schemeClr val="tx2">
              <a:lumMod val="60000"/>
              <a:lumOff val="40000"/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/>
        </p:nvSpPr>
        <p:spPr>
          <a:xfrm>
            <a:off x="550965" y="668777"/>
            <a:ext cx="9144969" cy="772845"/>
          </a:xfrm>
          <a:prstGeom prst="rect">
            <a:avLst/>
          </a:prstGeom>
          <a:solidFill>
            <a:schemeClr val="tx2">
              <a:lumMod val="60000"/>
              <a:lumOff val="40000"/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rgbClr val="000091"/>
              </a:solidFill>
              <a:latin typeface="Lato Bold" panose="020F0502020204030203" pitchFamily="34" charset="0"/>
              <a:ea typeface="Lato Bold" panose="020F0502020204030203" pitchFamily="34" charset="0"/>
              <a:cs typeface="Lato Bold" panose="020F0502020204030203" pitchFamily="34" charset="0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47CDD6F-1800-42C2-8547-6FAF9EF96866}" type="slidenum">
              <a:rPr lang="fr-FR" smtClean="0"/>
              <a:t>‹N°›</a:t>
            </a:fld>
            <a:endParaRPr lang="fr-FR"/>
          </a:p>
        </p:txBody>
      </p:sp>
      <p:sp>
        <p:nvSpPr>
          <p:cNvPr id="13" name="Titre 1"/>
          <p:cNvSpPr>
            <a:spLocks noGrp="1"/>
          </p:cNvSpPr>
          <p:nvPr>
            <p:ph type="title"/>
          </p:nvPr>
        </p:nvSpPr>
        <p:spPr>
          <a:xfrm>
            <a:off x="550965" y="392417"/>
            <a:ext cx="10515600" cy="1325563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fr-FR" dirty="0" smtClean="0"/>
              <a:t>Modifiez le style du titre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761025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pic>
        <p:nvPicPr>
          <p:cNvPr id="10" name="Image 9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893"/>
          <a:stretch/>
        </p:blipFill>
        <p:spPr>
          <a:xfrm>
            <a:off x="10948351" y="6271564"/>
            <a:ext cx="1010930" cy="526690"/>
          </a:xfrm>
          <a:prstGeom prst="rect">
            <a:avLst/>
          </a:prstGeom>
        </p:spPr>
      </p:pic>
      <p:pic>
        <p:nvPicPr>
          <p:cNvPr id="11" name="Image 10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4959"/>
          <a:stretch/>
        </p:blipFill>
        <p:spPr>
          <a:xfrm>
            <a:off x="10390161" y="6274514"/>
            <a:ext cx="558190" cy="52374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6172200" y="1681163"/>
            <a:ext cx="5183188" cy="4508500"/>
          </a:xfrm>
          <a:prstGeom prst="rect">
            <a:avLst/>
          </a:prstGeom>
          <a:noFill/>
          <a:ln w="28575"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Rectangle 12"/>
          <p:cNvSpPr/>
          <p:nvPr/>
        </p:nvSpPr>
        <p:spPr>
          <a:xfrm>
            <a:off x="398565" y="553329"/>
            <a:ext cx="9200935" cy="820559"/>
          </a:xfrm>
          <a:prstGeom prst="rect">
            <a:avLst/>
          </a:prstGeom>
          <a:solidFill>
            <a:schemeClr val="tx2">
              <a:lumMod val="60000"/>
              <a:lumOff val="40000"/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Rectangle 13"/>
          <p:cNvSpPr/>
          <p:nvPr/>
        </p:nvSpPr>
        <p:spPr>
          <a:xfrm>
            <a:off x="550965" y="668777"/>
            <a:ext cx="9144969" cy="772845"/>
          </a:xfrm>
          <a:prstGeom prst="rect">
            <a:avLst/>
          </a:prstGeom>
          <a:solidFill>
            <a:schemeClr val="tx2">
              <a:lumMod val="60000"/>
              <a:lumOff val="40000"/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rgbClr val="000091"/>
              </a:solidFill>
              <a:latin typeface="Lato Bold" panose="020F0502020204030203" pitchFamily="34" charset="0"/>
              <a:ea typeface="Lato Bold" panose="020F0502020204030203" pitchFamily="34" charset="0"/>
              <a:cs typeface="Lato Bold" panose="020F0502020204030203" pitchFamily="34" charset="0"/>
            </a:endParaRPr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47CDD6F-1800-42C2-8547-6FAF9EF96866}" type="slidenum">
              <a:rPr lang="fr-FR" smtClean="0"/>
              <a:t>‹N°›</a:t>
            </a:fld>
            <a:endParaRPr lang="fr-FR"/>
          </a:p>
        </p:txBody>
      </p:sp>
      <p:sp>
        <p:nvSpPr>
          <p:cNvPr id="15" name="Titre 1"/>
          <p:cNvSpPr>
            <a:spLocks noGrp="1"/>
          </p:cNvSpPr>
          <p:nvPr>
            <p:ph type="title"/>
          </p:nvPr>
        </p:nvSpPr>
        <p:spPr>
          <a:xfrm>
            <a:off x="550965" y="392417"/>
            <a:ext cx="10515600" cy="1325563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fr-FR" dirty="0" smtClean="0"/>
              <a:t>Modifiez le style du titre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64164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893"/>
          <a:stretch/>
        </p:blipFill>
        <p:spPr>
          <a:xfrm>
            <a:off x="10948351" y="6271564"/>
            <a:ext cx="1010930" cy="526690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4959"/>
          <a:stretch/>
        </p:blipFill>
        <p:spPr>
          <a:xfrm>
            <a:off x="10390161" y="6274514"/>
            <a:ext cx="558190" cy="52374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398565" y="553329"/>
            <a:ext cx="9200935" cy="820559"/>
          </a:xfrm>
          <a:prstGeom prst="rect">
            <a:avLst/>
          </a:prstGeom>
          <a:solidFill>
            <a:schemeClr val="tx2">
              <a:lumMod val="60000"/>
              <a:lumOff val="40000"/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Rectangle 8"/>
          <p:cNvSpPr/>
          <p:nvPr/>
        </p:nvSpPr>
        <p:spPr>
          <a:xfrm>
            <a:off x="550965" y="668777"/>
            <a:ext cx="9144969" cy="772845"/>
          </a:xfrm>
          <a:prstGeom prst="rect">
            <a:avLst/>
          </a:prstGeom>
          <a:solidFill>
            <a:schemeClr val="tx2">
              <a:lumMod val="60000"/>
              <a:lumOff val="40000"/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rgbClr val="000091"/>
              </a:solidFill>
              <a:latin typeface="Lato Bold" panose="020F0502020204030203" pitchFamily="34" charset="0"/>
              <a:ea typeface="Lato Bold" panose="020F0502020204030203" pitchFamily="34" charset="0"/>
              <a:cs typeface="Lato Bold" panose="020F0502020204030203" pitchFamily="34" charset="0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47CDD6F-1800-42C2-8547-6FAF9EF9686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585503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893"/>
          <a:stretch/>
        </p:blipFill>
        <p:spPr>
          <a:xfrm>
            <a:off x="10948351" y="6271564"/>
            <a:ext cx="1010930" cy="526690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4959"/>
          <a:stretch/>
        </p:blipFill>
        <p:spPr>
          <a:xfrm>
            <a:off x="10390161" y="6274514"/>
            <a:ext cx="558190" cy="523740"/>
          </a:xfrm>
          <a:prstGeom prst="rect">
            <a:avLst/>
          </a:prstGeom>
        </p:spPr>
      </p:pic>
      <p:sp>
        <p:nvSpPr>
          <p:cNvPr id="3" name="Espace réservé du numéro de diapositive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47CDD6F-1800-42C2-8547-6FAF9EF9686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821075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t"/>
          <a:lstStyle>
            <a:lvl1pPr>
              <a:defRPr sz="3200"/>
            </a:lvl1pPr>
          </a:lstStyle>
          <a:p>
            <a:r>
              <a:rPr lang="fr-FR" dirty="0" smtClean="0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893"/>
          <a:stretch/>
        </p:blipFill>
        <p:spPr>
          <a:xfrm>
            <a:off x="10948351" y="6271564"/>
            <a:ext cx="1010930" cy="526690"/>
          </a:xfrm>
          <a:prstGeom prst="rect">
            <a:avLst/>
          </a:prstGeom>
        </p:spPr>
      </p:pic>
      <p:pic>
        <p:nvPicPr>
          <p:cNvPr id="9" name="Image 8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4959"/>
          <a:stretch/>
        </p:blipFill>
        <p:spPr>
          <a:xfrm>
            <a:off x="10390161" y="6274514"/>
            <a:ext cx="558190" cy="52374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5021026" y="811431"/>
            <a:ext cx="6344250" cy="5057557"/>
          </a:xfrm>
          <a:prstGeom prst="rect">
            <a:avLst/>
          </a:prstGeom>
          <a:solidFill>
            <a:schemeClr val="tx2">
              <a:lumMod val="60000"/>
              <a:lumOff val="40000"/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Rectangle 10"/>
          <p:cNvSpPr/>
          <p:nvPr/>
        </p:nvSpPr>
        <p:spPr>
          <a:xfrm>
            <a:off x="5173687" y="987426"/>
            <a:ext cx="6351048" cy="5058996"/>
          </a:xfrm>
          <a:prstGeom prst="rect">
            <a:avLst/>
          </a:prstGeom>
          <a:solidFill>
            <a:schemeClr val="tx2">
              <a:lumMod val="60000"/>
              <a:lumOff val="40000"/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rgbClr val="000091"/>
              </a:solidFill>
              <a:latin typeface="Lato Bold" panose="020F0502020204030203" pitchFamily="34" charset="0"/>
              <a:ea typeface="Lato Bold" panose="020F0502020204030203" pitchFamily="34" charset="0"/>
              <a:cs typeface="Lato Bold" panose="020F0502020204030203" pitchFamily="34" charset="0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47CDD6F-1800-42C2-8547-6FAF9EF9686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749191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893"/>
          <a:stretch/>
        </p:blipFill>
        <p:spPr>
          <a:xfrm>
            <a:off x="10948351" y="6271564"/>
            <a:ext cx="1010930" cy="526690"/>
          </a:xfrm>
          <a:prstGeom prst="rect">
            <a:avLst/>
          </a:prstGeom>
        </p:spPr>
      </p:pic>
      <p:pic>
        <p:nvPicPr>
          <p:cNvPr id="9" name="Image 8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4959"/>
          <a:stretch/>
        </p:blipFill>
        <p:spPr>
          <a:xfrm>
            <a:off x="10390161" y="6274514"/>
            <a:ext cx="558190" cy="52374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687127" y="280087"/>
            <a:ext cx="4131439" cy="5588901"/>
          </a:xfrm>
          <a:prstGeom prst="rect">
            <a:avLst/>
          </a:prstGeom>
          <a:solidFill>
            <a:schemeClr val="tx2">
              <a:lumMod val="60000"/>
              <a:lumOff val="40000"/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Rectangle 10"/>
          <p:cNvSpPr/>
          <p:nvPr/>
        </p:nvSpPr>
        <p:spPr>
          <a:xfrm>
            <a:off x="839788" y="456081"/>
            <a:ext cx="4135866" cy="5590491"/>
          </a:xfrm>
          <a:prstGeom prst="rect">
            <a:avLst/>
          </a:prstGeom>
          <a:solidFill>
            <a:schemeClr val="tx2">
              <a:lumMod val="60000"/>
              <a:lumOff val="40000"/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rgbClr val="000091"/>
              </a:solidFill>
              <a:latin typeface="Lato Bold" panose="020F0502020204030203" pitchFamily="34" charset="0"/>
              <a:ea typeface="Lato Bold" panose="020F0502020204030203" pitchFamily="34" charset="0"/>
              <a:cs typeface="Lato Bold" panose="020F0502020204030203" pitchFamily="34" charset="0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47CDD6F-1800-42C2-8547-6FAF9EF9686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94778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3pPr>
              <a:buClr>
                <a:srgbClr val="6DC5D7"/>
              </a:buClr>
              <a:defRPr/>
            </a:lvl3pPr>
          </a:lstStyle>
          <a:p>
            <a:pPr lvl="0"/>
            <a:r>
              <a:rPr lang="fr-FR" dirty="0" smtClean="0"/>
              <a:t>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893"/>
          <a:stretch/>
        </p:blipFill>
        <p:spPr>
          <a:xfrm>
            <a:off x="10948351" y="6271564"/>
            <a:ext cx="1010930" cy="526690"/>
          </a:xfrm>
          <a:prstGeom prst="rect">
            <a:avLst/>
          </a:prstGeom>
        </p:spPr>
      </p:pic>
      <p:pic>
        <p:nvPicPr>
          <p:cNvPr id="8" name="Image 7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4959"/>
          <a:stretch/>
        </p:blipFill>
        <p:spPr>
          <a:xfrm>
            <a:off x="10390161" y="6274514"/>
            <a:ext cx="558190" cy="5237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398565" y="553329"/>
            <a:ext cx="9200935" cy="820559"/>
          </a:xfrm>
          <a:prstGeom prst="rect">
            <a:avLst/>
          </a:prstGeom>
          <a:solidFill>
            <a:schemeClr val="tx2">
              <a:lumMod val="60000"/>
              <a:lumOff val="40000"/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Rectangle 9"/>
          <p:cNvSpPr/>
          <p:nvPr/>
        </p:nvSpPr>
        <p:spPr>
          <a:xfrm>
            <a:off x="550965" y="668777"/>
            <a:ext cx="9144969" cy="772845"/>
          </a:xfrm>
          <a:prstGeom prst="rect">
            <a:avLst/>
          </a:prstGeom>
          <a:solidFill>
            <a:schemeClr val="tx2">
              <a:lumMod val="60000"/>
              <a:lumOff val="40000"/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rgbClr val="000091"/>
              </a:solidFill>
              <a:latin typeface="Lato Bold" panose="020F0502020204030203" pitchFamily="34" charset="0"/>
              <a:ea typeface="Lato Bold" panose="020F0502020204030203" pitchFamily="34" charset="0"/>
              <a:cs typeface="Lato Bold" panose="020F0502020204030203" pitchFamily="34" charset="0"/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47CDD6F-1800-42C2-8547-6FAF9EF96866}" type="slidenum">
              <a:rPr lang="fr-FR" smtClean="0"/>
              <a:t>‹N°›</a:t>
            </a:fld>
            <a:endParaRPr lang="fr-FR"/>
          </a:p>
        </p:txBody>
      </p:sp>
      <p:sp>
        <p:nvSpPr>
          <p:cNvPr id="11" name="Titre 1"/>
          <p:cNvSpPr>
            <a:spLocks noGrp="1"/>
          </p:cNvSpPr>
          <p:nvPr>
            <p:ph type="title"/>
          </p:nvPr>
        </p:nvSpPr>
        <p:spPr>
          <a:xfrm>
            <a:off x="550965" y="392417"/>
            <a:ext cx="10515600" cy="1325563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fr-FR" dirty="0" smtClean="0"/>
              <a:t>Modifiez le style du titre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212498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893"/>
          <a:stretch/>
        </p:blipFill>
        <p:spPr>
          <a:xfrm>
            <a:off x="10948351" y="6271564"/>
            <a:ext cx="1010930" cy="526690"/>
          </a:xfrm>
          <a:prstGeom prst="rect">
            <a:avLst/>
          </a:prstGeom>
        </p:spPr>
      </p:pic>
      <p:pic>
        <p:nvPicPr>
          <p:cNvPr id="8" name="Image 7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4959"/>
          <a:stretch/>
        </p:blipFill>
        <p:spPr>
          <a:xfrm>
            <a:off x="10390161" y="6274514"/>
            <a:ext cx="558190" cy="523740"/>
          </a:xfrm>
          <a:prstGeom prst="rect">
            <a:avLst/>
          </a:prstGeom>
        </p:spPr>
      </p:pic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47CDD6F-1800-42C2-8547-6FAF9EF9686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540617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50965" y="392417"/>
            <a:ext cx="10515600" cy="1325563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fr-FR" dirty="0" smtClean="0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228600" indent="-228600">
              <a:buClr>
                <a:srgbClr val="5FC6D0"/>
              </a:buClr>
              <a:buFont typeface="Arial" panose="020B0604020202020204" pitchFamily="34" charset="0"/>
              <a:buChar char="•"/>
              <a:defRPr sz="1800"/>
            </a:lvl1pPr>
            <a:lvl2pPr marL="800100" indent="-342900">
              <a:buClr>
                <a:srgbClr val="000091"/>
              </a:buClr>
              <a:buFont typeface="Arial" panose="020B0604020202020204" pitchFamily="34" charset="0"/>
              <a:buChar char="•"/>
              <a:defRPr sz="1600"/>
            </a:lvl2pPr>
            <a:lvl3pPr marL="1143000" indent="-228600">
              <a:buClr>
                <a:srgbClr val="6DC5D7"/>
              </a:buClr>
              <a:buFont typeface="Courier New" panose="02070309020205020404" pitchFamily="49" charset="0"/>
              <a:buChar char="o"/>
              <a:defRPr sz="1400"/>
            </a:lvl3pPr>
            <a:lvl4pPr marL="1543050" indent="-171450">
              <a:buFont typeface="Courier New" panose="02070309020205020404" pitchFamily="49" charset="0"/>
              <a:buChar char="o"/>
              <a:defRPr sz="1200"/>
            </a:lvl4pPr>
            <a:lvl5pPr marL="1828800" indent="0">
              <a:buFontTx/>
              <a:buNone/>
              <a:defRPr sz="1050"/>
            </a:lvl5pPr>
          </a:lstStyle>
          <a:p>
            <a:pPr lvl="0"/>
            <a:r>
              <a:rPr lang="fr-FR" dirty="0" smtClean="0"/>
              <a:t>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8" name="Rectangle 7"/>
          <p:cNvSpPr/>
          <p:nvPr/>
        </p:nvSpPr>
        <p:spPr>
          <a:xfrm>
            <a:off x="398565" y="553329"/>
            <a:ext cx="9200935" cy="820559"/>
          </a:xfrm>
          <a:prstGeom prst="rect">
            <a:avLst/>
          </a:prstGeom>
          <a:solidFill>
            <a:schemeClr val="tx2">
              <a:lumMod val="60000"/>
              <a:lumOff val="40000"/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Rectangle 8"/>
          <p:cNvSpPr/>
          <p:nvPr/>
        </p:nvSpPr>
        <p:spPr>
          <a:xfrm>
            <a:off x="550965" y="668777"/>
            <a:ext cx="9144969" cy="772845"/>
          </a:xfrm>
          <a:prstGeom prst="rect">
            <a:avLst/>
          </a:prstGeom>
          <a:solidFill>
            <a:schemeClr val="tx2">
              <a:lumMod val="60000"/>
              <a:lumOff val="40000"/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rgbClr val="000091"/>
              </a:solidFill>
              <a:latin typeface="Lato Bold" panose="020F0502020204030203" pitchFamily="34" charset="0"/>
              <a:ea typeface="Lato Bold" panose="020F0502020204030203" pitchFamily="34" charset="0"/>
              <a:cs typeface="Lato Bold" panose="020F0502020204030203" pitchFamily="34" charset="0"/>
            </a:endParaRPr>
          </a:p>
        </p:txBody>
      </p:sp>
      <p:pic>
        <p:nvPicPr>
          <p:cNvPr id="10" name="Image 9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893"/>
          <a:stretch/>
        </p:blipFill>
        <p:spPr>
          <a:xfrm>
            <a:off x="10948351" y="6271564"/>
            <a:ext cx="1010930" cy="526690"/>
          </a:xfrm>
          <a:prstGeom prst="rect">
            <a:avLst/>
          </a:prstGeom>
        </p:spPr>
      </p:pic>
      <p:pic>
        <p:nvPicPr>
          <p:cNvPr id="11" name="Image 10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4959"/>
          <a:stretch/>
        </p:blipFill>
        <p:spPr>
          <a:xfrm>
            <a:off x="10390161" y="6274514"/>
            <a:ext cx="558190" cy="523740"/>
          </a:xfrm>
          <a:prstGeom prst="rect">
            <a:avLst/>
          </a:prstGeom>
        </p:spPr>
      </p:pic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47CDD6F-1800-42C2-8547-6FAF9EF9686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9759912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 marL="514350" indent="-514350">
              <a:buClr>
                <a:srgbClr val="5FC6D0"/>
              </a:buClr>
              <a:buFont typeface="+mj-lt"/>
              <a:buAutoNum type="arabicPeriod"/>
              <a:defRPr baseline="0"/>
            </a:lvl1pPr>
            <a:lvl2pPr marL="800100" indent="-342900">
              <a:buClr>
                <a:srgbClr val="000091"/>
              </a:buClr>
              <a:buFont typeface="Arial" panose="020B0604020202020204" pitchFamily="34" charset="0"/>
              <a:buChar char="•"/>
              <a:defRPr/>
            </a:lvl2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dirty="0" smtClean="0"/>
              <a:t> </a:t>
            </a:r>
          </a:p>
          <a:p>
            <a:pPr lvl="0"/>
            <a:r>
              <a:rPr lang="fr-FR" dirty="0" smtClean="0"/>
              <a:t> </a:t>
            </a:r>
          </a:p>
          <a:p>
            <a:pPr lvl="0"/>
            <a:r>
              <a:rPr lang="fr-FR" dirty="0" smtClean="0"/>
              <a:t> </a:t>
            </a:r>
          </a:p>
          <a:p>
            <a:pPr lvl="0"/>
            <a:r>
              <a:rPr lang="fr-FR" dirty="0" smtClean="0"/>
              <a:t> </a:t>
            </a:r>
          </a:p>
          <a:p>
            <a:pPr lvl="0"/>
            <a:r>
              <a:rPr lang="fr-FR" dirty="0" smtClean="0"/>
              <a:t> </a:t>
            </a:r>
          </a:p>
          <a:p>
            <a:pPr lvl="0"/>
            <a:r>
              <a:rPr lang="fr-FR" dirty="0" smtClean="0"/>
              <a:t> </a:t>
            </a:r>
          </a:p>
          <a:p>
            <a:pPr lvl="0"/>
            <a:endParaRPr lang="fr-FR" dirty="0"/>
          </a:p>
        </p:txBody>
      </p:sp>
      <p:sp>
        <p:nvSpPr>
          <p:cNvPr id="8" name="Rectangle 7"/>
          <p:cNvSpPr/>
          <p:nvPr/>
        </p:nvSpPr>
        <p:spPr>
          <a:xfrm>
            <a:off x="398565" y="553329"/>
            <a:ext cx="9200935" cy="820559"/>
          </a:xfrm>
          <a:prstGeom prst="rect">
            <a:avLst/>
          </a:prstGeom>
          <a:solidFill>
            <a:schemeClr val="tx2">
              <a:lumMod val="60000"/>
              <a:lumOff val="40000"/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Rectangle 8"/>
          <p:cNvSpPr/>
          <p:nvPr/>
        </p:nvSpPr>
        <p:spPr>
          <a:xfrm>
            <a:off x="559202" y="735980"/>
            <a:ext cx="9144969" cy="772845"/>
          </a:xfrm>
          <a:prstGeom prst="rect">
            <a:avLst/>
          </a:prstGeom>
          <a:solidFill>
            <a:schemeClr val="tx2">
              <a:lumMod val="60000"/>
              <a:lumOff val="40000"/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rgbClr val="000091"/>
              </a:solidFill>
              <a:latin typeface="Lato Bold" panose="020F0502020204030203" pitchFamily="34" charset="0"/>
              <a:ea typeface="Lato Bold" panose="020F0502020204030203" pitchFamily="34" charset="0"/>
              <a:cs typeface="Lato Bold" panose="020F0502020204030203" pitchFamily="34" charset="0"/>
            </a:endParaRPr>
          </a:p>
        </p:txBody>
      </p:sp>
      <p:pic>
        <p:nvPicPr>
          <p:cNvPr id="10" name="Image 9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893"/>
          <a:stretch/>
        </p:blipFill>
        <p:spPr>
          <a:xfrm>
            <a:off x="10948351" y="6213689"/>
            <a:ext cx="1010930" cy="526690"/>
          </a:xfrm>
          <a:prstGeom prst="rect">
            <a:avLst/>
          </a:prstGeom>
        </p:spPr>
      </p:pic>
      <p:pic>
        <p:nvPicPr>
          <p:cNvPr id="11" name="Image 10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4959"/>
          <a:stretch/>
        </p:blipFill>
        <p:spPr>
          <a:xfrm>
            <a:off x="10390161" y="6216639"/>
            <a:ext cx="558190" cy="523740"/>
          </a:xfrm>
          <a:prstGeom prst="rect">
            <a:avLst/>
          </a:prstGeom>
        </p:spPr>
      </p:pic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47CDD6F-1800-42C2-8547-6FAF9EF96866}" type="slidenum">
              <a:rPr lang="fr-FR" smtClean="0"/>
              <a:t>‹N°›</a:t>
            </a:fld>
            <a:endParaRPr lang="fr-FR"/>
          </a:p>
        </p:txBody>
      </p:sp>
      <p:sp>
        <p:nvSpPr>
          <p:cNvPr id="12" name="Titre 1"/>
          <p:cNvSpPr>
            <a:spLocks noGrp="1"/>
          </p:cNvSpPr>
          <p:nvPr>
            <p:ph type="title"/>
          </p:nvPr>
        </p:nvSpPr>
        <p:spPr>
          <a:xfrm>
            <a:off x="550965" y="392417"/>
            <a:ext cx="10515600" cy="1325563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fr-FR" dirty="0" smtClean="0"/>
              <a:t>Modifiez le style du titre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265649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 marL="514350" indent="-514350">
              <a:buClr>
                <a:srgbClr val="5FC6D0"/>
              </a:buClr>
              <a:buFont typeface="+mj-lt"/>
              <a:buAutoNum type="arabicPeriod"/>
              <a:defRPr baseline="0"/>
            </a:lvl1pPr>
            <a:lvl2pPr marL="800100" indent="-342900">
              <a:buClr>
                <a:srgbClr val="000091"/>
              </a:buClr>
              <a:buFont typeface="Arial" panose="020B0604020202020204" pitchFamily="34" charset="0"/>
              <a:buChar char="•"/>
              <a:defRPr/>
            </a:lvl2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dirty="0" smtClean="0"/>
              <a:t> </a:t>
            </a:r>
          </a:p>
          <a:p>
            <a:pPr lvl="0"/>
            <a:r>
              <a:rPr lang="fr-FR" dirty="0" smtClean="0"/>
              <a:t> </a:t>
            </a:r>
          </a:p>
          <a:p>
            <a:pPr lvl="0"/>
            <a:r>
              <a:rPr lang="fr-FR" dirty="0" smtClean="0"/>
              <a:t> </a:t>
            </a:r>
          </a:p>
          <a:p>
            <a:pPr lvl="0"/>
            <a:r>
              <a:rPr lang="fr-FR" dirty="0" smtClean="0"/>
              <a:t> </a:t>
            </a:r>
          </a:p>
          <a:p>
            <a:pPr lvl="0"/>
            <a:r>
              <a:rPr lang="fr-FR" dirty="0" smtClean="0"/>
              <a:t> </a:t>
            </a:r>
          </a:p>
          <a:p>
            <a:pPr lvl="0"/>
            <a:r>
              <a:rPr lang="fr-FR" dirty="0" smtClean="0"/>
              <a:t> </a:t>
            </a:r>
          </a:p>
          <a:p>
            <a:pPr lvl="0"/>
            <a:endParaRPr lang="fr-FR" dirty="0"/>
          </a:p>
        </p:txBody>
      </p:sp>
      <p:sp>
        <p:nvSpPr>
          <p:cNvPr id="8" name="Rectangle 7"/>
          <p:cNvSpPr/>
          <p:nvPr/>
        </p:nvSpPr>
        <p:spPr>
          <a:xfrm>
            <a:off x="398565" y="553329"/>
            <a:ext cx="9200935" cy="820559"/>
          </a:xfrm>
          <a:prstGeom prst="rect">
            <a:avLst/>
          </a:prstGeom>
          <a:solidFill>
            <a:schemeClr val="tx2">
              <a:lumMod val="60000"/>
              <a:lumOff val="40000"/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Rectangle 8"/>
          <p:cNvSpPr/>
          <p:nvPr/>
        </p:nvSpPr>
        <p:spPr>
          <a:xfrm>
            <a:off x="559202" y="735980"/>
            <a:ext cx="9144969" cy="772845"/>
          </a:xfrm>
          <a:prstGeom prst="rect">
            <a:avLst/>
          </a:prstGeom>
          <a:solidFill>
            <a:schemeClr val="tx2">
              <a:lumMod val="60000"/>
              <a:lumOff val="40000"/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rgbClr val="000091"/>
              </a:solidFill>
              <a:latin typeface="Lato Bold" panose="020F0502020204030203" pitchFamily="34" charset="0"/>
              <a:ea typeface="Lato Bold" panose="020F0502020204030203" pitchFamily="34" charset="0"/>
              <a:cs typeface="Lato Bold" panose="020F0502020204030203" pitchFamily="34" charset="0"/>
            </a:endParaRPr>
          </a:p>
        </p:txBody>
      </p:sp>
      <p:pic>
        <p:nvPicPr>
          <p:cNvPr id="10" name="Image 9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893"/>
          <a:stretch/>
        </p:blipFill>
        <p:spPr>
          <a:xfrm>
            <a:off x="10948351" y="6271564"/>
            <a:ext cx="1010930" cy="526690"/>
          </a:xfrm>
          <a:prstGeom prst="rect">
            <a:avLst/>
          </a:prstGeom>
        </p:spPr>
      </p:pic>
      <p:pic>
        <p:nvPicPr>
          <p:cNvPr id="11" name="Image 10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4959"/>
          <a:stretch/>
        </p:blipFill>
        <p:spPr>
          <a:xfrm>
            <a:off x="10390161" y="6274514"/>
            <a:ext cx="558190" cy="523740"/>
          </a:xfrm>
          <a:prstGeom prst="rect">
            <a:avLst/>
          </a:prstGeom>
        </p:spPr>
      </p:pic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47CDD6F-1800-42C2-8547-6FAF9EF96866}" type="slidenum">
              <a:rPr lang="fr-FR" smtClean="0"/>
              <a:t>‹N°›</a:t>
            </a:fld>
            <a:endParaRPr lang="fr-FR"/>
          </a:p>
        </p:txBody>
      </p:sp>
      <p:sp>
        <p:nvSpPr>
          <p:cNvPr id="12" name="Titre 1"/>
          <p:cNvSpPr>
            <a:spLocks noGrp="1"/>
          </p:cNvSpPr>
          <p:nvPr>
            <p:ph type="title"/>
          </p:nvPr>
        </p:nvSpPr>
        <p:spPr>
          <a:xfrm>
            <a:off x="550965" y="392417"/>
            <a:ext cx="10515600" cy="1325563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fr-FR" dirty="0" smtClean="0"/>
              <a:t>Modifiez le style du titre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969859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 marL="514350" indent="-514350">
              <a:buClr>
                <a:srgbClr val="5FC6D0"/>
              </a:buClr>
              <a:buFont typeface="+mj-lt"/>
              <a:buAutoNum type="arabicPeriod"/>
              <a:defRPr baseline="0"/>
            </a:lvl1pPr>
            <a:lvl2pPr marL="800100" indent="-342900">
              <a:buClr>
                <a:srgbClr val="000091"/>
              </a:buClr>
              <a:buFont typeface="Arial" panose="020B0604020202020204" pitchFamily="34" charset="0"/>
              <a:buChar char="•"/>
              <a:defRPr/>
            </a:lvl2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dirty="0" smtClean="0"/>
              <a:t> </a:t>
            </a:r>
          </a:p>
          <a:p>
            <a:pPr lvl="0"/>
            <a:r>
              <a:rPr lang="fr-FR" dirty="0" smtClean="0"/>
              <a:t> </a:t>
            </a:r>
          </a:p>
          <a:p>
            <a:pPr lvl="0"/>
            <a:r>
              <a:rPr lang="fr-FR" dirty="0" smtClean="0"/>
              <a:t> </a:t>
            </a:r>
          </a:p>
          <a:p>
            <a:pPr lvl="0"/>
            <a:r>
              <a:rPr lang="fr-FR" dirty="0" smtClean="0"/>
              <a:t> </a:t>
            </a:r>
          </a:p>
          <a:p>
            <a:pPr lvl="0"/>
            <a:r>
              <a:rPr lang="fr-FR" dirty="0" smtClean="0"/>
              <a:t> </a:t>
            </a:r>
          </a:p>
          <a:p>
            <a:pPr lvl="0"/>
            <a:r>
              <a:rPr lang="fr-FR" dirty="0" smtClean="0"/>
              <a:t> </a:t>
            </a:r>
          </a:p>
          <a:p>
            <a:pPr lvl="0"/>
            <a:endParaRPr lang="fr-FR" dirty="0"/>
          </a:p>
        </p:txBody>
      </p:sp>
      <p:sp>
        <p:nvSpPr>
          <p:cNvPr id="8" name="Rectangle 7"/>
          <p:cNvSpPr/>
          <p:nvPr/>
        </p:nvSpPr>
        <p:spPr>
          <a:xfrm>
            <a:off x="398565" y="553329"/>
            <a:ext cx="9200935" cy="820559"/>
          </a:xfrm>
          <a:prstGeom prst="rect">
            <a:avLst/>
          </a:prstGeom>
          <a:solidFill>
            <a:schemeClr val="tx2">
              <a:lumMod val="60000"/>
              <a:lumOff val="40000"/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Rectangle 8"/>
          <p:cNvSpPr/>
          <p:nvPr/>
        </p:nvSpPr>
        <p:spPr>
          <a:xfrm>
            <a:off x="559202" y="735980"/>
            <a:ext cx="9144969" cy="772845"/>
          </a:xfrm>
          <a:prstGeom prst="rect">
            <a:avLst/>
          </a:prstGeom>
          <a:solidFill>
            <a:schemeClr val="tx2">
              <a:lumMod val="60000"/>
              <a:lumOff val="40000"/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rgbClr val="000091"/>
              </a:solidFill>
              <a:latin typeface="Lato Bold" panose="020F0502020204030203" pitchFamily="34" charset="0"/>
              <a:ea typeface="Lato Bold" panose="020F0502020204030203" pitchFamily="34" charset="0"/>
              <a:cs typeface="Lato Bold" panose="020F0502020204030203" pitchFamily="34" charset="0"/>
            </a:endParaRPr>
          </a:p>
        </p:txBody>
      </p:sp>
      <p:pic>
        <p:nvPicPr>
          <p:cNvPr id="10" name="Image 9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893"/>
          <a:stretch/>
        </p:blipFill>
        <p:spPr>
          <a:xfrm>
            <a:off x="10948351" y="6271564"/>
            <a:ext cx="1010930" cy="526690"/>
          </a:xfrm>
          <a:prstGeom prst="rect">
            <a:avLst/>
          </a:prstGeom>
        </p:spPr>
      </p:pic>
      <p:pic>
        <p:nvPicPr>
          <p:cNvPr id="11" name="Image 10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4959"/>
          <a:stretch/>
        </p:blipFill>
        <p:spPr>
          <a:xfrm>
            <a:off x="10390161" y="6274514"/>
            <a:ext cx="558190" cy="523740"/>
          </a:xfrm>
          <a:prstGeom prst="rect">
            <a:avLst/>
          </a:prstGeom>
        </p:spPr>
      </p:pic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47CDD6F-1800-42C2-8547-6FAF9EF96866}" type="slidenum">
              <a:rPr lang="fr-FR" smtClean="0"/>
              <a:t>‹N°›</a:t>
            </a:fld>
            <a:endParaRPr lang="fr-FR"/>
          </a:p>
        </p:txBody>
      </p:sp>
      <p:sp>
        <p:nvSpPr>
          <p:cNvPr id="12" name="Titre 1"/>
          <p:cNvSpPr>
            <a:spLocks noGrp="1"/>
          </p:cNvSpPr>
          <p:nvPr>
            <p:ph type="title"/>
          </p:nvPr>
        </p:nvSpPr>
        <p:spPr>
          <a:xfrm>
            <a:off x="550965" y="392417"/>
            <a:ext cx="10515600" cy="1325563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fr-FR" dirty="0" smtClean="0"/>
              <a:t>Modifiez le style du titre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049346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 marL="514350" indent="-514350">
              <a:buClr>
                <a:srgbClr val="5FC6D0"/>
              </a:buClr>
              <a:buFont typeface="+mj-lt"/>
              <a:buAutoNum type="arabicPeriod"/>
              <a:defRPr baseline="0"/>
            </a:lvl1pPr>
            <a:lvl2pPr marL="800100" indent="-342900">
              <a:buClr>
                <a:srgbClr val="000091"/>
              </a:buClr>
              <a:buFont typeface="Arial" panose="020B0604020202020204" pitchFamily="34" charset="0"/>
              <a:buChar char="•"/>
              <a:defRPr/>
            </a:lvl2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dirty="0" smtClean="0"/>
              <a:t> </a:t>
            </a:r>
          </a:p>
          <a:p>
            <a:pPr lvl="0"/>
            <a:r>
              <a:rPr lang="fr-FR" dirty="0" smtClean="0"/>
              <a:t> </a:t>
            </a:r>
          </a:p>
          <a:p>
            <a:pPr lvl="0"/>
            <a:r>
              <a:rPr lang="fr-FR" dirty="0" smtClean="0"/>
              <a:t> </a:t>
            </a:r>
          </a:p>
          <a:p>
            <a:pPr lvl="0"/>
            <a:r>
              <a:rPr lang="fr-FR" dirty="0" smtClean="0"/>
              <a:t> </a:t>
            </a:r>
          </a:p>
          <a:p>
            <a:pPr lvl="0"/>
            <a:r>
              <a:rPr lang="fr-FR" dirty="0" smtClean="0"/>
              <a:t> </a:t>
            </a:r>
          </a:p>
          <a:p>
            <a:pPr lvl="0"/>
            <a:r>
              <a:rPr lang="fr-FR" dirty="0" smtClean="0"/>
              <a:t> </a:t>
            </a:r>
          </a:p>
          <a:p>
            <a:pPr lvl="0"/>
            <a:endParaRPr lang="fr-FR" dirty="0"/>
          </a:p>
        </p:txBody>
      </p:sp>
      <p:sp>
        <p:nvSpPr>
          <p:cNvPr id="8" name="Rectangle 7"/>
          <p:cNvSpPr/>
          <p:nvPr/>
        </p:nvSpPr>
        <p:spPr>
          <a:xfrm>
            <a:off x="398565" y="553329"/>
            <a:ext cx="9200935" cy="820559"/>
          </a:xfrm>
          <a:prstGeom prst="rect">
            <a:avLst/>
          </a:prstGeom>
          <a:solidFill>
            <a:schemeClr val="tx2">
              <a:lumMod val="60000"/>
              <a:lumOff val="40000"/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Rectangle 8"/>
          <p:cNvSpPr/>
          <p:nvPr/>
        </p:nvSpPr>
        <p:spPr>
          <a:xfrm>
            <a:off x="559202" y="735980"/>
            <a:ext cx="9144969" cy="772845"/>
          </a:xfrm>
          <a:prstGeom prst="rect">
            <a:avLst/>
          </a:prstGeom>
          <a:solidFill>
            <a:schemeClr val="tx2">
              <a:lumMod val="60000"/>
              <a:lumOff val="40000"/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rgbClr val="000091"/>
              </a:solidFill>
              <a:latin typeface="Lato Bold" panose="020F0502020204030203" pitchFamily="34" charset="0"/>
              <a:ea typeface="Lato Bold" panose="020F0502020204030203" pitchFamily="34" charset="0"/>
              <a:cs typeface="Lato Bold" panose="020F0502020204030203" pitchFamily="34" charset="0"/>
            </a:endParaRPr>
          </a:p>
        </p:txBody>
      </p:sp>
      <p:pic>
        <p:nvPicPr>
          <p:cNvPr id="10" name="Image 9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893"/>
          <a:stretch/>
        </p:blipFill>
        <p:spPr>
          <a:xfrm>
            <a:off x="10948351" y="6271564"/>
            <a:ext cx="1010930" cy="526690"/>
          </a:xfrm>
          <a:prstGeom prst="rect">
            <a:avLst/>
          </a:prstGeom>
        </p:spPr>
      </p:pic>
      <p:pic>
        <p:nvPicPr>
          <p:cNvPr id="11" name="Image 10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4959"/>
          <a:stretch/>
        </p:blipFill>
        <p:spPr>
          <a:xfrm>
            <a:off x="10390161" y="6274514"/>
            <a:ext cx="558190" cy="523740"/>
          </a:xfrm>
          <a:prstGeom prst="rect">
            <a:avLst/>
          </a:prstGeom>
        </p:spPr>
      </p:pic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47CDD6F-1800-42C2-8547-6FAF9EF96866}" type="slidenum">
              <a:rPr lang="fr-FR" smtClean="0"/>
              <a:t>‹N°›</a:t>
            </a:fld>
            <a:endParaRPr lang="fr-FR"/>
          </a:p>
        </p:txBody>
      </p:sp>
      <p:sp>
        <p:nvSpPr>
          <p:cNvPr id="4" name="Rectangle 3"/>
          <p:cNvSpPr/>
          <p:nvPr userDrawn="1"/>
        </p:nvSpPr>
        <p:spPr>
          <a:xfrm>
            <a:off x="607536" y="2599980"/>
            <a:ext cx="8865971" cy="423305"/>
          </a:xfrm>
          <a:prstGeom prst="rect">
            <a:avLst/>
          </a:prstGeom>
          <a:solidFill>
            <a:schemeClr val="tx2">
              <a:lumMod val="60000"/>
              <a:lumOff val="40000"/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Titre 1"/>
          <p:cNvSpPr>
            <a:spLocks noGrp="1"/>
          </p:cNvSpPr>
          <p:nvPr>
            <p:ph type="title"/>
          </p:nvPr>
        </p:nvSpPr>
        <p:spPr>
          <a:xfrm>
            <a:off x="550965" y="392417"/>
            <a:ext cx="10515600" cy="1325563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fr-FR" dirty="0" smtClean="0"/>
              <a:t>Modifiez le style du titre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77749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 marL="514350" indent="-514350">
              <a:buClr>
                <a:srgbClr val="5FC6D0"/>
              </a:buClr>
              <a:buFont typeface="+mj-lt"/>
              <a:buAutoNum type="arabicPeriod"/>
              <a:defRPr baseline="0"/>
            </a:lvl1pPr>
            <a:lvl2pPr marL="800100" indent="-342900">
              <a:buClr>
                <a:srgbClr val="000091"/>
              </a:buClr>
              <a:buFont typeface="Arial" panose="020B0604020202020204" pitchFamily="34" charset="0"/>
              <a:buChar char="•"/>
              <a:defRPr/>
            </a:lvl2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dirty="0" smtClean="0"/>
              <a:t> </a:t>
            </a:r>
          </a:p>
          <a:p>
            <a:pPr lvl="0"/>
            <a:r>
              <a:rPr lang="fr-FR" dirty="0" smtClean="0"/>
              <a:t> </a:t>
            </a:r>
          </a:p>
          <a:p>
            <a:pPr lvl="0"/>
            <a:r>
              <a:rPr lang="fr-FR" dirty="0" smtClean="0"/>
              <a:t> </a:t>
            </a:r>
          </a:p>
          <a:p>
            <a:pPr lvl="0"/>
            <a:r>
              <a:rPr lang="fr-FR" dirty="0" smtClean="0"/>
              <a:t> </a:t>
            </a:r>
          </a:p>
          <a:p>
            <a:pPr lvl="0"/>
            <a:r>
              <a:rPr lang="fr-FR" dirty="0" smtClean="0"/>
              <a:t> </a:t>
            </a:r>
          </a:p>
          <a:p>
            <a:pPr lvl="0"/>
            <a:r>
              <a:rPr lang="fr-FR" dirty="0" smtClean="0"/>
              <a:t> </a:t>
            </a:r>
          </a:p>
          <a:p>
            <a:pPr lvl="0"/>
            <a:endParaRPr lang="fr-FR" dirty="0"/>
          </a:p>
        </p:txBody>
      </p:sp>
      <p:sp>
        <p:nvSpPr>
          <p:cNvPr id="8" name="Rectangle 7"/>
          <p:cNvSpPr/>
          <p:nvPr/>
        </p:nvSpPr>
        <p:spPr>
          <a:xfrm>
            <a:off x="398565" y="553329"/>
            <a:ext cx="9200935" cy="820559"/>
          </a:xfrm>
          <a:prstGeom prst="rect">
            <a:avLst/>
          </a:prstGeom>
          <a:solidFill>
            <a:schemeClr val="tx2">
              <a:lumMod val="60000"/>
              <a:lumOff val="40000"/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Rectangle 8"/>
          <p:cNvSpPr/>
          <p:nvPr/>
        </p:nvSpPr>
        <p:spPr>
          <a:xfrm>
            <a:off x="559202" y="735980"/>
            <a:ext cx="9144969" cy="772845"/>
          </a:xfrm>
          <a:prstGeom prst="rect">
            <a:avLst/>
          </a:prstGeom>
          <a:solidFill>
            <a:schemeClr val="tx2">
              <a:lumMod val="60000"/>
              <a:lumOff val="40000"/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rgbClr val="000091"/>
              </a:solidFill>
              <a:latin typeface="Lato Bold" panose="020F0502020204030203" pitchFamily="34" charset="0"/>
              <a:ea typeface="Lato Bold" panose="020F0502020204030203" pitchFamily="34" charset="0"/>
              <a:cs typeface="Lato Bold" panose="020F0502020204030203" pitchFamily="34" charset="0"/>
            </a:endParaRPr>
          </a:p>
        </p:txBody>
      </p:sp>
      <p:pic>
        <p:nvPicPr>
          <p:cNvPr id="10" name="Image 9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893"/>
          <a:stretch/>
        </p:blipFill>
        <p:spPr>
          <a:xfrm>
            <a:off x="10948351" y="6271564"/>
            <a:ext cx="1010930" cy="526690"/>
          </a:xfrm>
          <a:prstGeom prst="rect">
            <a:avLst/>
          </a:prstGeom>
        </p:spPr>
      </p:pic>
      <p:pic>
        <p:nvPicPr>
          <p:cNvPr id="11" name="Image 10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4959"/>
          <a:stretch/>
        </p:blipFill>
        <p:spPr>
          <a:xfrm>
            <a:off x="10390161" y="6274514"/>
            <a:ext cx="558190" cy="523740"/>
          </a:xfrm>
          <a:prstGeom prst="rect">
            <a:avLst/>
          </a:prstGeom>
        </p:spPr>
      </p:pic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47CDD6F-1800-42C2-8547-6FAF9EF96866}" type="slidenum">
              <a:rPr lang="fr-FR" smtClean="0"/>
              <a:t>‹N°›</a:t>
            </a:fld>
            <a:endParaRPr lang="fr-FR"/>
          </a:p>
        </p:txBody>
      </p:sp>
      <p:sp>
        <p:nvSpPr>
          <p:cNvPr id="4" name="Rectangle 3"/>
          <p:cNvSpPr/>
          <p:nvPr userDrawn="1"/>
        </p:nvSpPr>
        <p:spPr>
          <a:xfrm>
            <a:off x="599300" y="3011872"/>
            <a:ext cx="8865971" cy="423305"/>
          </a:xfrm>
          <a:prstGeom prst="rect">
            <a:avLst/>
          </a:prstGeom>
          <a:solidFill>
            <a:schemeClr val="tx2">
              <a:lumMod val="60000"/>
              <a:lumOff val="40000"/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Titre 1"/>
          <p:cNvSpPr>
            <a:spLocks noGrp="1"/>
          </p:cNvSpPr>
          <p:nvPr>
            <p:ph type="title"/>
          </p:nvPr>
        </p:nvSpPr>
        <p:spPr>
          <a:xfrm>
            <a:off x="550965" y="392417"/>
            <a:ext cx="10515600" cy="1325563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fr-FR" dirty="0" smtClean="0"/>
              <a:t>Modifiez le style du titre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063186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 marL="514350" indent="-514350">
              <a:buClr>
                <a:srgbClr val="5FC6D0"/>
              </a:buClr>
              <a:buFont typeface="+mj-lt"/>
              <a:buAutoNum type="arabicPeriod"/>
              <a:defRPr baseline="0"/>
            </a:lvl1pPr>
            <a:lvl2pPr marL="800100" indent="-342900">
              <a:buClr>
                <a:srgbClr val="000091"/>
              </a:buClr>
              <a:buFont typeface="Arial" panose="020B0604020202020204" pitchFamily="34" charset="0"/>
              <a:buChar char="•"/>
              <a:defRPr/>
            </a:lvl2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dirty="0" smtClean="0"/>
              <a:t> </a:t>
            </a:r>
          </a:p>
          <a:p>
            <a:pPr lvl="0"/>
            <a:r>
              <a:rPr lang="fr-FR" dirty="0" smtClean="0"/>
              <a:t> </a:t>
            </a:r>
          </a:p>
          <a:p>
            <a:pPr lvl="0"/>
            <a:r>
              <a:rPr lang="fr-FR" dirty="0" smtClean="0"/>
              <a:t> </a:t>
            </a:r>
          </a:p>
          <a:p>
            <a:pPr lvl="0"/>
            <a:r>
              <a:rPr lang="fr-FR" dirty="0" smtClean="0"/>
              <a:t> </a:t>
            </a:r>
          </a:p>
          <a:p>
            <a:pPr lvl="0"/>
            <a:r>
              <a:rPr lang="fr-FR" dirty="0" smtClean="0"/>
              <a:t> </a:t>
            </a:r>
          </a:p>
          <a:p>
            <a:pPr lvl="0"/>
            <a:r>
              <a:rPr lang="fr-FR" dirty="0" smtClean="0"/>
              <a:t> </a:t>
            </a:r>
          </a:p>
          <a:p>
            <a:pPr lvl="0"/>
            <a:endParaRPr lang="fr-FR" dirty="0"/>
          </a:p>
        </p:txBody>
      </p:sp>
      <p:sp>
        <p:nvSpPr>
          <p:cNvPr id="8" name="Rectangle 7"/>
          <p:cNvSpPr/>
          <p:nvPr/>
        </p:nvSpPr>
        <p:spPr>
          <a:xfrm>
            <a:off x="398565" y="553329"/>
            <a:ext cx="9200935" cy="820559"/>
          </a:xfrm>
          <a:prstGeom prst="rect">
            <a:avLst/>
          </a:prstGeom>
          <a:solidFill>
            <a:schemeClr val="tx2">
              <a:lumMod val="60000"/>
              <a:lumOff val="40000"/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Rectangle 8"/>
          <p:cNvSpPr/>
          <p:nvPr/>
        </p:nvSpPr>
        <p:spPr>
          <a:xfrm>
            <a:off x="559202" y="735980"/>
            <a:ext cx="9144969" cy="772845"/>
          </a:xfrm>
          <a:prstGeom prst="rect">
            <a:avLst/>
          </a:prstGeom>
          <a:solidFill>
            <a:schemeClr val="tx2">
              <a:lumMod val="60000"/>
              <a:lumOff val="40000"/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rgbClr val="000091"/>
              </a:solidFill>
              <a:latin typeface="Lato Bold" panose="020F0502020204030203" pitchFamily="34" charset="0"/>
              <a:ea typeface="Lato Bold" panose="020F0502020204030203" pitchFamily="34" charset="0"/>
              <a:cs typeface="Lato Bold" panose="020F0502020204030203" pitchFamily="34" charset="0"/>
            </a:endParaRPr>
          </a:p>
        </p:txBody>
      </p:sp>
      <p:pic>
        <p:nvPicPr>
          <p:cNvPr id="10" name="Image 9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893"/>
          <a:stretch/>
        </p:blipFill>
        <p:spPr>
          <a:xfrm>
            <a:off x="10948351" y="6271564"/>
            <a:ext cx="1010930" cy="526690"/>
          </a:xfrm>
          <a:prstGeom prst="rect">
            <a:avLst/>
          </a:prstGeom>
        </p:spPr>
      </p:pic>
      <p:pic>
        <p:nvPicPr>
          <p:cNvPr id="11" name="Image 10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4959"/>
          <a:stretch/>
        </p:blipFill>
        <p:spPr>
          <a:xfrm>
            <a:off x="10390161" y="6274514"/>
            <a:ext cx="558190" cy="523740"/>
          </a:xfrm>
          <a:prstGeom prst="rect">
            <a:avLst/>
          </a:prstGeom>
        </p:spPr>
      </p:pic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47CDD6F-1800-42C2-8547-6FAF9EF96866}" type="slidenum">
              <a:rPr lang="fr-FR" smtClean="0"/>
              <a:t>‹N°›</a:t>
            </a:fld>
            <a:endParaRPr lang="fr-FR"/>
          </a:p>
        </p:txBody>
      </p:sp>
      <p:sp>
        <p:nvSpPr>
          <p:cNvPr id="4" name="Rectangle 3"/>
          <p:cNvSpPr/>
          <p:nvPr userDrawn="1"/>
        </p:nvSpPr>
        <p:spPr>
          <a:xfrm>
            <a:off x="632250" y="3390812"/>
            <a:ext cx="8865971" cy="423305"/>
          </a:xfrm>
          <a:prstGeom prst="rect">
            <a:avLst/>
          </a:prstGeom>
          <a:solidFill>
            <a:schemeClr val="tx2">
              <a:lumMod val="60000"/>
              <a:lumOff val="40000"/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Titre 1"/>
          <p:cNvSpPr>
            <a:spLocks noGrp="1"/>
          </p:cNvSpPr>
          <p:nvPr>
            <p:ph type="title"/>
          </p:nvPr>
        </p:nvSpPr>
        <p:spPr>
          <a:xfrm>
            <a:off x="550965" y="392417"/>
            <a:ext cx="10515600" cy="1325563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fr-FR" dirty="0" smtClean="0"/>
              <a:t>Modifiez le style du titre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308816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 marL="514350" indent="-514350">
              <a:buClr>
                <a:srgbClr val="5FC6D0"/>
              </a:buClr>
              <a:buFont typeface="+mj-lt"/>
              <a:buAutoNum type="arabicPeriod"/>
              <a:defRPr baseline="0"/>
            </a:lvl1pPr>
            <a:lvl2pPr marL="800100" indent="-342900">
              <a:buClr>
                <a:srgbClr val="000091"/>
              </a:buClr>
              <a:buFont typeface="Arial" panose="020B0604020202020204" pitchFamily="34" charset="0"/>
              <a:buChar char="•"/>
              <a:defRPr/>
            </a:lvl2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dirty="0" smtClean="0"/>
              <a:t> </a:t>
            </a:r>
          </a:p>
          <a:p>
            <a:pPr lvl="0"/>
            <a:r>
              <a:rPr lang="fr-FR" dirty="0" smtClean="0"/>
              <a:t> </a:t>
            </a:r>
          </a:p>
          <a:p>
            <a:pPr lvl="0"/>
            <a:r>
              <a:rPr lang="fr-FR" dirty="0" smtClean="0"/>
              <a:t> </a:t>
            </a:r>
          </a:p>
          <a:p>
            <a:pPr lvl="0"/>
            <a:r>
              <a:rPr lang="fr-FR" dirty="0" smtClean="0"/>
              <a:t> </a:t>
            </a:r>
          </a:p>
          <a:p>
            <a:pPr lvl="0"/>
            <a:r>
              <a:rPr lang="fr-FR" dirty="0" smtClean="0"/>
              <a:t> </a:t>
            </a:r>
          </a:p>
          <a:p>
            <a:pPr lvl="0"/>
            <a:r>
              <a:rPr lang="fr-FR" dirty="0" smtClean="0"/>
              <a:t> </a:t>
            </a:r>
          </a:p>
          <a:p>
            <a:pPr lvl="0"/>
            <a:endParaRPr lang="fr-FR" dirty="0"/>
          </a:p>
        </p:txBody>
      </p:sp>
      <p:sp>
        <p:nvSpPr>
          <p:cNvPr id="8" name="Rectangle 7"/>
          <p:cNvSpPr/>
          <p:nvPr/>
        </p:nvSpPr>
        <p:spPr>
          <a:xfrm>
            <a:off x="398565" y="553329"/>
            <a:ext cx="9200935" cy="820559"/>
          </a:xfrm>
          <a:prstGeom prst="rect">
            <a:avLst/>
          </a:prstGeom>
          <a:solidFill>
            <a:schemeClr val="tx2">
              <a:lumMod val="60000"/>
              <a:lumOff val="40000"/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Rectangle 8"/>
          <p:cNvSpPr/>
          <p:nvPr/>
        </p:nvSpPr>
        <p:spPr>
          <a:xfrm>
            <a:off x="559202" y="735980"/>
            <a:ext cx="9144969" cy="772845"/>
          </a:xfrm>
          <a:prstGeom prst="rect">
            <a:avLst/>
          </a:prstGeom>
          <a:solidFill>
            <a:schemeClr val="tx2">
              <a:lumMod val="60000"/>
              <a:lumOff val="40000"/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rgbClr val="000091"/>
              </a:solidFill>
              <a:latin typeface="Lato Bold" panose="020F0502020204030203" pitchFamily="34" charset="0"/>
              <a:ea typeface="Lato Bold" panose="020F0502020204030203" pitchFamily="34" charset="0"/>
              <a:cs typeface="Lato Bold" panose="020F0502020204030203" pitchFamily="34" charset="0"/>
            </a:endParaRPr>
          </a:p>
        </p:txBody>
      </p:sp>
      <p:pic>
        <p:nvPicPr>
          <p:cNvPr id="10" name="Image 9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893"/>
          <a:stretch/>
        </p:blipFill>
        <p:spPr>
          <a:xfrm>
            <a:off x="10948351" y="6271564"/>
            <a:ext cx="1010930" cy="526690"/>
          </a:xfrm>
          <a:prstGeom prst="rect">
            <a:avLst/>
          </a:prstGeom>
        </p:spPr>
      </p:pic>
      <p:pic>
        <p:nvPicPr>
          <p:cNvPr id="11" name="Image 10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4959"/>
          <a:stretch/>
        </p:blipFill>
        <p:spPr>
          <a:xfrm>
            <a:off x="10390161" y="6274514"/>
            <a:ext cx="558190" cy="523740"/>
          </a:xfrm>
          <a:prstGeom prst="rect">
            <a:avLst/>
          </a:prstGeom>
        </p:spPr>
      </p:pic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47CDD6F-1800-42C2-8547-6FAF9EF96866}" type="slidenum">
              <a:rPr lang="fr-FR" smtClean="0"/>
              <a:t>‹N°›</a:t>
            </a:fld>
            <a:endParaRPr lang="fr-FR"/>
          </a:p>
        </p:txBody>
      </p:sp>
      <p:sp>
        <p:nvSpPr>
          <p:cNvPr id="4" name="Rectangle 3"/>
          <p:cNvSpPr/>
          <p:nvPr userDrawn="1"/>
        </p:nvSpPr>
        <p:spPr>
          <a:xfrm>
            <a:off x="591064" y="3789641"/>
            <a:ext cx="8865971" cy="423305"/>
          </a:xfrm>
          <a:prstGeom prst="rect">
            <a:avLst/>
          </a:prstGeom>
          <a:solidFill>
            <a:schemeClr val="tx2">
              <a:lumMod val="60000"/>
              <a:lumOff val="40000"/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Titre 1"/>
          <p:cNvSpPr>
            <a:spLocks noGrp="1"/>
          </p:cNvSpPr>
          <p:nvPr>
            <p:ph type="title"/>
          </p:nvPr>
        </p:nvSpPr>
        <p:spPr>
          <a:xfrm>
            <a:off x="550965" y="392417"/>
            <a:ext cx="10515600" cy="1325563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fr-FR" dirty="0" smtClean="0"/>
              <a:t>Modifiez le style du titre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337539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 smtClean="0"/>
              <a:t>Modifiez le 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 smtClean="0"/>
              <a:t>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454723-C2C0-435E-9647-E42A59D2395B}" type="datetime1">
              <a:rPr lang="fr-FR" smtClean="0"/>
              <a:t>20/06/2025</a:t>
            </a:fld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7556156" y="636304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7CDD6F-1800-42C2-8547-6FAF9EF9686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396414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6" r:id="rId3"/>
    <p:sldLayoutId id="2147483660" r:id="rId4"/>
    <p:sldLayoutId id="2147483661" r:id="rId5"/>
    <p:sldLayoutId id="2147483662" r:id="rId6"/>
    <p:sldLayoutId id="2147483663" r:id="rId7"/>
    <p:sldLayoutId id="2147483664" r:id="rId8"/>
    <p:sldLayoutId id="2147483665" r:id="rId9"/>
    <p:sldLayoutId id="2147483651" r:id="rId10"/>
    <p:sldLayoutId id="2147483652" r:id="rId11"/>
    <p:sldLayoutId id="2147483653" r:id="rId12"/>
    <p:sldLayoutId id="2147483654" r:id="rId13"/>
    <p:sldLayoutId id="2147483655" r:id="rId14"/>
    <p:sldLayoutId id="2147483656" r:id="rId15"/>
    <p:sldLayoutId id="2147483657" r:id="rId16"/>
    <p:sldLayoutId id="2147483658" r:id="rId17"/>
    <p:sldLayoutId id="2147483659" r:id="rId18"/>
  </p:sldLayoutIdLst>
  <p:timing>
    <p:tnLst>
      <p:par>
        <p:cTn id="1" dur="indefinite" restart="never" nodeType="tmRoot"/>
      </p:par>
    </p:tnLst>
  </p:timing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03008E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5FC6D0"/>
        </a:buClr>
        <a:buFont typeface="Arial" panose="020B0604020202020204" pitchFamily="34" charset="0"/>
        <a:buChar char="•"/>
        <a:defRPr sz="2000" kern="12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000091"/>
        </a:buClr>
        <a:buFont typeface="Arial" panose="020B0604020202020204" pitchFamily="34" charset="0"/>
        <a:buChar char="•"/>
        <a:defRPr sz="1800" kern="12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2"/>
        </a:buClr>
        <a:buFont typeface="Courier New" panose="02070309020205020404" pitchFamily="49" charset="0"/>
        <a:buChar char="o"/>
        <a:defRPr sz="1600" kern="12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38512" y="4183615"/>
            <a:ext cx="4173065" cy="1372044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18292" y="1226184"/>
            <a:ext cx="10515600" cy="2400409"/>
          </a:xfrm>
        </p:spPr>
        <p:txBody>
          <a:bodyPr>
            <a:noAutofit/>
          </a:bodyPr>
          <a:lstStyle/>
          <a:p>
            <a:r>
              <a:rPr lang="fr-FR" sz="6000" dirty="0" smtClean="0">
                <a:solidFill>
                  <a:srgbClr val="3A3A82"/>
                </a:solidFill>
              </a:rPr>
              <a:t>Frais de transports (hors frais de mission)</a:t>
            </a:r>
            <a:r>
              <a:rPr lang="fr-FR" sz="6000" dirty="0">
                <a:solidFill>
                  <a:srgbClr val="3A3A82"/>
                </a:solidFill>
              </a:rPr>
              <a:t/>
            </a:r>
            <a:br>
              <a:rPr lang="fr-FR" sz="6000" dirty="0">
                <a:solidFill>
                  <a:srgbClr val="3A3A82"/>
                </a:solidFill>
              </a:rPr>
            </a:br>
            <a:r>
              <a:rPr lang="fr-FR" sz="6000" dirty="0" smtClean="0">
                <a:solidFill>
                  <a:srgbClr val="3A3A82"/>
                </a:solidFill>
              </a:rPr>
              <a:t>Comment obtenir le remboursement?</a:t>
            </a:r>
            <a:endParaRPr lang="fr-FR" sz="6000" dirty="0">
              <a:solidFill>
                <a:srgbClr val="3A3A82"/>
              </a:solidFill>
            </a:endParaRPr>
          </a:p>
        </p:txBody>
      </p:sp>
      <p:sp>
        <p:nvSpPr>
          <p:cNvPr id="3" name="Espace réservé du texte 4"/>
          <p:cNvSpPr txBox="1">
            <a:spLocks/>
          </p:cNvSpPr>
          <p:nvPr/>
        </p:nvSpPr>
        <p:spPr>
          <a:xfrm>
            <a:off x="718292" y="3108769"/>
            <a:ext cx="10787908" cy="517824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5FC6D0"/>
              </a:buClr>
              <a:buFont typeface="Wingdings" panose="05000000000000000000" pitchFamily="2" charset="2"/>
              <a:buChar char="ü"/>
              <a:defRPr sz="2000" kern="1200">
                <a:solidFill>
                  <a:schemeClr val="bg2">
                    <a:lumMod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0091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bg2">
                    <a:lumMod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Courier New" panose="02070309020205020404" pitchFamily="49" charset="0"/>
              <a:buChar char="o"/>
              <a:defRPr sz="1600" kern="1200">
                <a:solidFill>
                  <a:schemeClr val="bg2">
                    <a:lumMod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2">
                    <a:lumMod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2">
                    <a:lumMod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endParaRPr lang="fr-FR" sz="2800" dirty="0">
              <a:solidFill>
                <a:srgbClr val="3A3A82"/>
              </a:solidFill>
              <a:latin typeface="+mj-lt"/>
            </a:endParaRPr>
          </a:p>
        </p:txBody>
      </p:sp>
      <p:sp>
        <p:nvSpPr>
          <p:cNvPr id="5" name="Espace réservé de la date 5"/>
          <p:cNvSpPr>
            <a:spLocks noGrp="1"/>
          </p:cNvSpPr>
          <p:nvPr>
            <p:ph type="dt" sz="half" idx="4294967295"/>
          </p:nvPr>
        </p:nvSpPr>
        <p:spPr>
          <a:xfrm>
            <a:off x="7879172" y="6417399"/>
            <a:ext cx="3978471" cy="273845"/>
          </a:xfrm>
        </p:spPr>
        <p:txBody>
          <a:bodyPr/>
          <a:lstStyle/>
          <a:p>
            <a:pPr algn="r"/>
            <a:fld id="{CE402512-3676-4E20-91AE-24149F4DD47E}" type="datetime4">
              <a:rPr lang="fr-FR" sz="2400" smtClean="0">
                <a:solidFill>
                  <a:srgbClr val="3A3A82"/>
                </a:solidFill>
                <a:latin typeface="+mj-lt"/>
                <a:ea typeface="League Gothic"/>
                <a:cs typeface="Arial" panose="020B0604020202020204" pitchFamily="34" charset="0"/>
                <a:sym typeface="Lato Bold"/>
              </a:rPr>
              <a:t>20 juin 2025</a:t>
            </a:fld>
            <a:r>
              <a:rPr lang="fr-FR" sz="2400" dirty="0">
                <a:solidFill>
                  <a:srgbClr val="3A3A82"/>
                </a:solidFill>
                <a:latin typeface="+mj-lt"/>
                <a:ea typeface="League Gothic"/>
                <a:cs typeface="Arial" panose="020B0604020202020204" pitchFamily="34" charset="0"/>
                <a:sym typeface="Lato Bold"/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1490476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>
                <a:solidFill>
                  <a:srgbClr val="3A3A82"/>
                </a:solidFill>
              </a:rPr>
              <a:t>Déplacements Domicile – Lieu de travail</a:t>
            </a:r>
            <a:endParaRPr lang="fr-FR" dirty="0">
              <a:solidFill>
                <a:srgbClr val="3A3A82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50965" y="1554718"/>
            <a:ext cx="11247120" cy="435133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fr-FR" altLang="fr-FR" sz="1050" dirty="0" smtClean="0"/>
          </a:p>
          <a:p>
            <a:pPr marL="0" indent="0" algn="ctr">
              <a:buNone/>
            </a:pPr>
            <a:r>
              <a:rPr lang="fr-FR" sz="4000" dirty="0" smtClean="0">
                <a:solidFill>
                  <a:srgbClr val="0099FF"/>
                </a:solidFill>
                <a:latin typeface="+mj-lt"/>
                <a:ea typeface="+mj-ea"/>
                <a:cs typeface="+mj-cs"/>
              </a:rPr>
              <a:t>À l’entrée en poste : </a:t>
            </a:r>
          </a:p>
          <a:p>
            <a:pPr marL="457200" lvl="1" indent="0" algn="just">
              <a:buNone/>
            </a:pPr>
            <a:r>
              <a:rPr lang="fr-FR" dirty="0" smtClean="0"/>
              <a:t> 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47CDD6F-1800-42C2-8547-6FAF9EF96866}" type="slidenum">
              <a:rPr lang="fr-FR" smtClean="0"/>
              <a:pPr/>
              <a:t>2</a:t>
            </a:fld>
            <a:endParaRPr lang="fr-FR"/>
          </a:p>
        </p:txBody>
      </p:sp>
      <p:sp>
        <p:nvSpPr>
          <p:cNvPr id="5" name="Flèche vers le bas 4"/>
          <p:cNvSpPr/>
          <p:nvPr/>
        </p:nvSpPr>
        <p:spPr>
          <a:xfrm>
            <a:off x="5544647" y="2880281"/>
            <a:ext cx="528235" cy="756088"/>
          </a:xfrm>
          <a:prstGeom prst="downArrow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6" name="ZoneTexte 5"/>
          <p:cNvSpPr txBox="1"/>
          <p:nvPr/>
        </p:nvSpPr>
        <p:spPr>
          <a:xfrm>
            <a:off x="1471239" y="4190352"/>
            <a:ext cx="8828117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200" dirty="0">
                <a:solidFill>
                  <a:srgbClr val="0099FF"/>
                </a:solidFill>
                <a:latin typeface="+mj-lt"/>
                <a:ea typeface="+mj-ea"/>
                <a:cs typeface="+mj-cs"/>
              </a:rPr>
              <a:t>Remise du </a:t>
            </a:r>
            <a:r>
              <a:rPr lang="fr-FR" sz="2200" dirty="0" smtClean="0">
                <a:solidFill>
                  <a:srgbClr val="0099FF"/>
                </a:solidFill>
                <a:latin typeface="+mj-lt"/>
                <a:ea typeface="+mj-ea"/>
                <a:cs typeface="+mj-cs"/>
              </a:rPr>
              <a:t>formulaire pour les transports en commun </a:t>
            </a:r>
            <a:r>
              <a:rPr lang="fr-FR" sz="2200" dirty="0">
                <a:solidFill>
                  <a:srgbClr val="0099FF"/>
                </a:solidFill>
                <a:latin typeface="+mj-lt"/>
                <a:ea typeface="+mj-ea"/>
                <a:cs typeface="+mj-cs"/>
              </a:rPr>
              <a:t>: « demande de prise en charge </a:t>
            </a:r>
            <a:r>
              <a:rPr lang="fr-FR" sz="2200" dirty="0" smtClean="0">
                <a:solidFill>
                  <a:srgbClr val="0099FF"/>
                </a:solidFill>
                <a:latin typeface="+mj-lt"/>
                <a:ea typeface="+mj-ea"/>
                <a:cs typeface="+mj-cs"/>
              </a:rPr>
              <a:t>des </a:t>
            </a:r>
            <a:r>
              <a:rPr lang="fr-FR" sz="2200" dirty="0">
                <a:solidFill>
                  <a:srgbClr val="0099FF"/>
                </a:solidFill>
                <a:latin typeface="+mj-lt"/>
                <a:ea typeface="+mj-ea"/>
                <a:cs typeface="+mj-cs"/>
              </a:rPr>
              <a:t>frais de transports </a:t>
            </a:r>
            <a:r>
              <a:rPr lang="fr-FR" sz="2200" dirty="0" smtClean="0">
                <a:solidFill>
                  <a:srgbClr val="0099FF"/>
                </a:solidFill>
                <a:latin typeface="+mj-lt"/>
                <a:ea typeface="+mj-ea"/>
                <a:cs typeface="+mj-cs"/>
              </a:rPr>
              <a:t>»</a:t>
            </a:r>
          </a:p>
          <a:p>
            <a:pPr algn="ctr"/>
            <a:endParaRPr lang="fr-FR" sz="2200" dirty="0">
              <a:solidFill>
                <a:srgbClr val="0099FF"/>
              </a:solidFill>
              <a:latin typeface="+mj-lt"/>
              <a:ea typeface="+mj-ea"/>
              <a:cs typeface="+mj-cs"/>
            </a:endParaRPr>
          </a:p>
          <a:p>
            <a:pPr algn="ctr"/>
            <a:r>
              <a:rPr lang="fr-FR" sz="2200" dirty="0" smtClean="0">
                <a:solidFill>
                  <a:srgbClr val="0099FF"/>
                </a:solidFill>
                <a:latin typeface="+mj-lt"/>
                <a:ea typeface="+mj-ea"/>
                <a:cs typeface="+mj-cs"/>
              </a:rPr>
              <a:t>Remise du formulaire pour les locations de vélos (service public) : «  </a:t>
            </a:r>
            <a:r>
              <a:rPr lang="fr-FR" sz="2200" smtClean="0">
                <a:solidFill>
                  <a:srgbClr val="0099FF"/>
                </a:solidFill>
                <a:latin typeface="+mj-lt"/>
                <a:ea typeface="+mj-ea"/>
                <a:cs typeface="+mj-cs"/>
              </a:rPr>
              <a:t>Forfait </a:t>
            </a:r>
            <a:r>
              <a:rPr lang="fr-FR" sz="2200" smtClean="0">
                <a:solidFill>
                  <a:srgbClr val="0099FF"/>
                </a:solidFill>
                <a:latin typeface="+mj-lt"/>
                <a:ea typeface="+mj-ea"/>
                <a:cs typeface="+mj-cs"/>
              </a:rPr>
              <a:t>mobilité durable</a:t>
            </a:r>
            <a:r>
              <a:rPr lang="fr-FR" sz="2200" dirty="0" smtClean="0">
                <a:solidFill>
                  <a:srgbClr val="0099FF"/>
                </a:solidFill>
                <a:latin typeface="+mj-lt"/>
                <a:ea typeface="+mj-ea"/>
                <a:cs typeface="+mj-cs"/>
              </a:rPr>
              <a:t> »</a:t>
            </a:r>
            <a:endParaRPr lang="fr-FR" sz="2200" dirty="0">
              <a:solidFill>
                <a:srgbClr val="0099FF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698011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76151" y="458919"/>
            <a:ext cx="10515600" cy="1325563"/>
          </a:xfrm>
        </p:spPr>
        <p:txBody>
          <a:bodyPr/>
          <a:lstStyle/>
          <a:p>
            <a:r>
              <a:rPr lang="fr-FR" dirty="0" smtClean="0"/>
              <a:t>Remboursements des frais de transports Domicile-Lieu de travail</a:t>
            </a:r>
            <a:endParaRPr lang="fr-FR" dirty="0"/>
          </a:p>
        </p:txBody>
      </p:sp>
      <p:sp>
        <p:nvSpPr>
          <p:cNvPr id="31" name="ZoneTexte 8"/>
          <p:cNvSpPr txBox="1">
            <a:spLocks noChangeArrowheads="1"/>
          </p:cNvSpPr>
          <p:nvPr/>
        </p:nvSpPr>
        <p:spPr bwMode="auto">
          <a:xfrm>
            <a:off x="536835" y="4019204"/>
            <a:ext cx="3671887" cy="615553"/>
          </a:xfrm>
          <a:prstGeom prst="rect">
            <a:avLst/>
          </a:prstGeom>
          <a:solidFill>
            <a:srgbClr val="F5C9F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rgbClr val="7E04A5"/>
              </a:buClr>
              <a:buSzPct val="195000"/>
              <a:buFont typeface="Wingdings" panose="05000000000000000000" pitchFamily="2" charset="2"/>
              <a:buBlip>
                <a:blip r:embed="rId2"/>
              </a:buBlip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B800C0"/>
              </a:buClr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B800C0"/>
              </a:buClr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BD17BF"/>
              </a:buClr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BD17BF"/>
              </a:buClr>
              <a:buChar char="»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17BF"/>
              </a:buClr>
              <a:buChar char="»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17BF"/>
              </a:buClr>
              <a:buChar char="»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17BF"/>
              </a:buClr>
              <a:buChar char="»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17BF"/>
              </a:buClr>
              <a:buChar char="»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>
                <a:srgbClr val="7C00A8"/>
              </a:buClr>
              <a:buSzPct val="100000"/>
              <a:buFontTx/>
              <a:buNone/>
            </a:pPr>
            <a:r>
              <a:rPr lang="fr-FR" altLang="fr-FR" sz="1700" dirty="0">
                <a:solidFill>
                  <a:srgbClr val="3333FF"/>
                </a:solidFill>
                <a:sym typeface="Wingdings" panose="05000000000000000000" pitchFamily="2" charset="2"/>
              </a:rPr>
              <a:t>Abonnements annuels, mensuels </a:t>
            </a:r>
            <a:r>
              <a:rPr lang="fr-FR" altLang="fr-FR" sz="1700" dirty="0" smtClean="0">
                <a:solidFill>
                  <a:srgbClr val="3333FF"/>
                </a:solidFill>
                <a:sym typeface="Wingdings" panose="05000000000000000000" pitchFamily="2" charset="2"/>
              </a:rPr>
              <a:t>de </a:t>
            </a:r>
            <a:r>
              <a:rPr lang="fr-FR" altLang="fr-FR" sz="1700" dirty="0">
                <a:solidFill>
                  <a:srgbClr val="3333FF"/>
                </a:solidFill>
                <a:sym typeface="Wingdings" panose="05000000000000000000" pitchFamily="2" charset="2"/>
              </a:rPr>
              <a:t>services de transports en commun</a:t>
            </a:r>
            <a:endParaRPr lang="fr-FR" altLang="fr-FR" sz="1700" dirty="0">
              <a:solidFill>
                <a:srgbClr val="3333FF"/>
              </a:solidFill>
            </a:endParaRPr>
          </a:p>
        </p:txBody>
      </p:sp>
      <p:sp>
        <p:nvSpPr>
          <p:cNvPr id="33" name="Rectangle 2"/>
          <p:cNvSpPr txBox="1">
            <a:spLocks noChangeArrowheads="1"/>
          </p:cNvSpPr>
          <p:nvPr/>
        </p:nvSpPr>
        <p:spPr bwMode="auto">
          <a:xfrm>
            <a:off x="4294088" y="2030477"/>
            <a:ext cx="2879725" cy="57626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endParaRPr lang="fr-FR" sz="2000" b="1" kern="0" cap="small" dirty="0">
              <a:solidFill>
                <a:srgbClr val="3333FF"/>
              </a:solidFill>
              <a:latin typeface="Trebuchet MS" pitchFamily="34" charset="0"/>
              <a:ea typeface="+mj-ea"/>
              <a:cs typeface="+mj-cs"/>
            </a:endParaRPr>
          </a:p>
          <a:p>
            <a:pPr algn="ctr">
              <a:defRPr/>
            </a:pPr>
            <a:endParaRPr lang="fr-FR" sz="2000" b="1" kern="0" cap="small" dirty="0">
              <a:solidFill>
                <a:srgbClr val="3333FF"/>
              </a:solidFill>
              <a:latin typeface="Trebuchet MS" pitchFamily="34" charset="0"/>
              <a:ea typeface="+mj-ea"/>
              <a:cs typeface="+mj-cs"/>
            </a:endParaRPr>
          </a:p>
          <a:p>
            <a:pPr algn="ctr">
              <a:defRPr/>
            </a:pPr>
            <a:endParaRPr lang="fr-FR" sz="2000" b="1" kern="0" cap="small" dirty="0">
              <a:solidFill>
                <a:srgbClr val="3333FF"/>
              </a:solidFill>
              <a:latin typeface="Trebuchet MS" pitchFamily="34" charset="0"/>
              <a:ea typeface="+mj-ea"/>
              <a:cs typeface="+mj-cs"/>
            </a:endParaRPr>
          </a:p>
          <a:p>
            <a:pPr algn="ctr">
              <a:defRPr/>
            </a:pPr>
            <a:endParaRPr lang="fr-FR" sz="2000" b="1" kern="0" cap="small" dirty="0">
              <a:solidFill>
                <a:srgbClr val="3333FF"/>
              </a:solidFill>
              <a:latin typeface="Trebuchet MS" pitchFamily="34" charset="0"/>
              <a:ea typeface="+mj-ea"/>
              <a:cs typeface="+mj-cs"/>
            </a:endParaRPr>
          </a:p>
          <a:p>
            <a:pPr algn="ctr">
              <a:defRPr/>
            </a:pPr>
            <a:r>
              <a:rPr lang="fr-FR" sz="4000" dirty="0">
                <a:solidFill>
                  <a:srgbClr val="0099FF"/>
                </a:solidFill>
                <a:latin typeface="+mj-lt"/>
                <a:ea typeface="+mj-ea"/>
                <a:cs typeface="+mj-cs"/>
              </a:rPr>
              <a:t>Choix entre : </a:t>
            </a:r>
          </a:p>
          <a:p>
            <a:pPr>
              <a:defRPr/>
            </a:pPr>
            <a:endParaRPr lang="fr-FR" sz="2000" b="1" kern="0" cap="small" dirty="0">
              <a:solidFill>
                <a:srgbClr val="3333FF"/>
              </a:solidFill>
              <a:latin typeface="Trebuchet MS" pitchFamily="34" charset="0"/>
              <a:ea typeface="+mj-ea"/>
              <a:cs typeface="+mj-cs"/>
            </a:endParaRPr>
          </a:p>
          <a:p>
            <a:pPr>
              <a:defRPr/>
            </a:pPr>
            <a:endParaRPr lang="fr-FR" sz="2000" b="1" kern="0" cap="small" dirty="0">
              <a:solidFill>
                <a:srgbClr val="3333FF"/>
              </a:solidFill>
              <a:latin typeface="Trebuchet MS" pitchFamily="34" charset="0"/>
              <a:ea typeface="+mj-ea"/>
              <a:cs typeface="+mj-cs"/>
            </a:endParaRPr>
          </a:p>
          <a:p>
            <a:pPr>
              <a:defRPr/>
            </a:pPr>
            <a:r>
              <a:rPr lang="fr-FR" sz="2000" b="1" kern="0" cap="small" dirty="0">
                <a:solidFill>
                  <a:srgbClr val="3333FF"/>
                </a:solidFill>
                <a:latin typeface="Trebuchet MS" pitchFamily="34" charset="0"/>
                <a:ea typeface="+mj-ea"/>
                <a:cs typeface="+mj-cs"/>
              </a:rPr>
              <a:t>  </a:t>
            </a:r>
            <a:r>
              <a:rPr lang="fr-FR" sz="2400" b="1" kern="0" cap="small" dirty="0">
                <a:solidFill>
                  <a:srgbClr val="3333FF"/>
                </a:solidFill>
                <a:latin typeface="Trebuchet MS" pitchFamily="34" charset="0"/>
                <a:ea typeface="+mj-ea"/>
                <a:cs typeface="+mj-cs"/>
              </a:rPr>
              <a:t/>
            </a:r>
            <a:br>
              <a:rPr lang="fr-FR" sz="2400" b="1" kern="0" cap="small" dirty="0">
                <a:solidFill>
                  <a:srgbClr val="3333FF"/>
                </a:solidFill>
                <a:latin typeface="Trebuchet MS" pitchFamily="34" charset="0"/>
                <a:ea typeface="+mj-ea"/>
                <a:cs typeface="+mj-cs"/>
              </a:rPr>
            </a:br>
            <a:endParaRPr lang="fr-FR" sz="2400" b="1" kern="0" cap="small" dirty="0">
              <a:solidFill>
                <a:srgbClr val="3333FF"/>
              </a:solidFill>
              <a:latin typeface="Trebuchet MS" pitchFamily="34" charset="0"/>
              <a:ea typeface="+mj-ea"/>
              <a:cs typeface="+mj-cs"/>
            </a:endParaRPr>
          </a:p>
        </p:txBody>
      </p:sp>
      <p:sp>
        <p:nvSpPr>
          <p:cNvPr id="34" name="Flèche vers le bas 33"/>
          <p:cNvSpPr/>
          <p:nvPr/>
        </p:nvSpPr>
        <p:spPr>
          <a:xfrm rot="1910502">
            <a:off x="3714500" y="3087688"/>
            <a:ext cx="431800" cy="647700"/>
          </a:xfrm>
          <a:prstGeom prst="downArrow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 dirty="0"/>
          </a:p>
        </p:txBody>
      </p:sp>
      <p:sp>
        <p:nvSpPr>
          <p:cNvPr id="35" name="ZoneTexte 8"/>
          <p:cNvSpPr txBox="1">
            <a:spLocks noChangeArrowheads="1"/>
          </p:cNvSpPr>
          <p:nvPr/>
        </p:nvSpPr>
        <p:spPr bwMode="auto">
          <a:xfrm>
            <a:off x="7695103" y="4019204"/>
            <a:ext cx="3671888" cy="615553"/>
          </a:xfrm>
          <a:prstGeom prst="rect">
            <a:avLst/>
          </a:prstGeom>
          <a:solidFill>
            <a:srgbClr val="F5C9F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rgbClr val="7E04A5"/>
              </a:buClr>
              <a:buSzPct val="195000"/>
              <a:buFont typeface="Wingdings" panose="05000000000000000000" pitchFamily="2" charset="2"/>
              <a:buBlip>
                <a:blip r:embed="rId2"/>
              </a:buBlip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B800C0"/>
              </a:buClr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B800C0"/>
              </a:buClr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BD17BF"/>
              </a:buClr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BD17BF"/>
              </a:buClr>
              <a:buChar char="»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17BF"/>
              </a:buClr>
              <a:buChar char="»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17BF"/>
              </a:buClr>
              <a:buChar char="»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17BF"/>
              </a:buClr>
              <a:buChar char="»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17BF"/>
              </a:buClr>
              <a:buChar char="»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>
                <a:srgbClr val="7C00A8"/>
              </a:buClr>
              <a:buSzPct val="100000"/>
              <a:buFontTx/>
              <a:buNone/>
            </a:pPr>
            <a:r>
              <a:rPr lang="fr-FR" altLang="fr-FR" sz="1700" dirty="0">
                <a:solidFill>
                  <a:srgbClr val="3333FF"/>
                </a:solidFill>
                <a:sym typeface="Wingdings" panose="05000000000000000000" pitchFamily="2" charset="2"/>
              </a:rPr>
              <a:t>Abonnements à un service public de location de </a:t>
            </a:r>
            <a:r>
              <a:rPr lang="fr-FR" altLang="fr-FR" sz="1700" dirty="0" smtClean="0">
                <a:solidFill>
                  <a:srgbClr val="3333FF"/>
                </a:solidFill>
                <a:sym typeface="Wingdings" panose="05000000000000000000" pitchFamily="2" charset="2"/>
              </a:rPr>
              <a:t>vélos</a:t>
            </a:r>
            <a:endParaRPr lang="fr-FR" altLang="fr-FR" sz="1700" dirty="0">
              <a:solidFill>
                <a:srgbClr val="3333FF"/>
              </a:solidFill>
              <a:sym typeface="Wingdings" panose="05000000000000000000" pitchFamily="2" charset="2"/>
            </a:endParaRPr>
          </a:p>
        </p:txBody>
      </p:sp>
      <p:sp>
        <p:nvSpPr>
          <p:cNvPr id="36" name="ZoneTexte 13"/>
          <p:cNvSpPr txBox="1">
            <a:spLocks noChangeArrowheads="1"/>
          </p:cNvSpPr>
          <p:nvPr/>
        </p:nvSpPr>
        <p:spPr bwMode="auto">
          <a:xfrm>
            <a:off x="5415945" y="4019204"/>
            <a:ext cx="835226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lr>
                <a:srgbClr val="7E04A5"/>
              </a:buClr>
              <a:buSzPct val="195000"/>
              <a:buFont typeface="Wingdings" panose="05000000000000000000" pitchFamily="2" charset="2"/>
              <a:buBlip>
                <a:blip r:embed="rId2"/>
              </a:buBlip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B800C0"/>
              </a:buClr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B800C0"/>
              </a:buClr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BD17BF"/>
              </a:buClr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BD17BF"/>
              </a:buClr>
              <a:buChar char="»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17BF"/>
              </a:buClr>
              <a:buChar char="»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17BF"/>
              </a:buClr>
              <a:buChar char="»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17BF"/>
              </a:buClr>
              <a:buChar char="»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17BF"/>
              </a:buClr>
              <a:buChar char="»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4000" dirty="0">
                <a:solidFill>
                  <a:srgbClr val="0099FF"/>
                </a:solidFill>
                <a:latin typeface="+mj-lt"/>
                <a:ea typeface="+mj-ea"/>
                <a:cs typeface="+mj-cs"/>
              </a:rPr>
              <a:t>ou</a:t>
            </a:r>
          </a:p>
        </p:txBody>
      </p:sp>
      <p:sp>
        <p:nvSpPr>
          <p:cNvPr id="37" name="Flèche vers le bas 36"/>
          <p:cNvSpPr/>
          <p:nvPr/>
        </p:nvSpPr>
        <p:spPr>
          <a:xfrm rot="19951146">
            <a:off x="7196413" y="3089768"/>
            <a:ext cx="431800" cy="647700"/>
          </a:xfrm>
          <a:prstGeom prst="downArrow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0900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Conditions de prise en charge : </a:t>
            </a:r>
            <a:endParaRPr lang="fr-FR" dirty="0"/>
          </a:p>
        </p:txBody>
      </p:sp>
      <p:sp>
        <p:nvSpPr>
          <p:cNvPr id="9" name="ZoneTexte 8"/>
          <p:cNvSpPr txBox="1">
            <a:spLocks noChangeArrowheads="1"/>
          </p:cNvSpPr>
          <p:nvPr/>
        </p:nvSpPr>
        <p:spPr bwMode="auto">
          <a:xfrm>
            <a:off x="1340487" y="1839424"/>
            <a:ext cx="9341368" cy="44319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lr>
                <a:srgbClr val="7E04A5"/>
              </a:buClr>
              <a:buSzPct val="195000"/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B800C0"/>
              </a:buClr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B800C0"/>
              </a:buClr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BD17BF"/>
              </a:buClr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BD17BF"/>
              </a:buClr>
              <a:buChar char="»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17BF"/>
              </a:buClr>
              <a:buChar char="»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17BF"/>
              </a:buClr>
              <a:buChar char="»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17BF"/>
              </a:buClr>
              <a:buChar char="»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17BF"/>
              </a:buClr>
              <a:buChar char="»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7C00A8"/>
              </a:buClr>
              <a:buSzPct val="80000"/>
              <a:buFontTx/>
              <a:buNone/>
            </a:pPr>
            <a:endParaRPr lang="fr-FR" altLang="fr-FR" sz="1800" b="1" dirty="0">
              <a:solidFill>
                <a:srgbClr val="3333FF"/>
              </a:solidFill>
            </a:endParaRPr>
          </a:p>
          <a:p>
            <a:pPr algn="just" eaLnBrk="1" hangingPunct="1">
              <a:spcBef>
                <a:spcPct val="0"/>
              </a:spcBef>
              <a:buClr>
                <a:srgbClr val="7C00A8"/>
              </a:buClr>
              <a:buSzPct val="80000"/>
              <a:buFont typeface="Wingdings" panose="05000000000000000000" pitchFamily="2" charset="2"/>
              <a:buChar char="q"/>
            </a:pPr>
            <a:r>
              <a:rPr lang="fr-FR" altLang="fr-FR" dirty="0">
                <a:solidFill>
                  <a:srgbClr val="3333FF"/>
                </a:solidFill>
              </a:rPr>
              <a:t> </a:t>
            </a:r>
            <a:r>
              <a:rPr lang="fr-FR" altLang="fr-FR" sz="2400" dirty="0">
                <a:solidFill>
                  <a:srgbClr val="0099FF"/>
                </a:solidFill>
                <a:latin typeface="+mj-lt"/>
                <a:ea typeface="+mj-ea"/>
                <a:cs typeface="+mj-cs"/>
              </a:rPr>
              <a:t>Prise en charge des frais = </a:t>
            </a:r>
            <a:r>
              <a:rPr lang="fr-FR" altLang="fr-FR" sz="2400" dirty="0" smtClean="0">
                <a:solidFill>
                  <a:srgbClr val="0099FF"/>
                </a:solidFill>
                <a:latin typeface="+mj-lt"/>
                <a:ea typeface="+mj-ea"/>
                <a:cs typeface="+mj-cs"/>
              </a:rPr>
              <a:t>75% </a:t>
            </a:r>
            <a:r>
              <a:rPr lang="fr-FR" altLang="fr-FR" sz="2400" dirty="0">
                <a:solidFill>
                  <a:srgbClr val="0099FF"/>
                </a:solidFill>
                <a:latin typeface="+mj-lt"/>
                <a:ea typeface="+mj-ea"/>
                <a:cs typeface="+mj-cs"/>
              </a:rPr>
              <a:t>du tarif à hauteur de 11/12ème (le mois de CP ôté pour lissage)</a:t>
            </a:r>
          </a:p>
          <a:p>
            <a:pPr algn="just" eaLnBrk="1" hangingPunct="1">
              <a:spcBef>
                <a:spcPct val="0"/>
              </a:spcBef>
              <a:buClr>
                <a:srgbClr val="7C00A8"/>
              </a:buClr>
              <a:buSzPct val="80000"/>
              <a:buFontTx/>
              <a:buNone/>
            </a:pPr>
            <a:endParaRPr lang="fr-FR" altLang="fr-FR" sz="2400" dirty="0">
              <a:solidFill>
                <a:srgbClr val="0099FF"/>
              </a:solidFill>
              <a:latin typeface="+mj-lt"/>
              <a:ea typeface="+mj-ea"/>
              <a:cs typeface="+mj-cs"/>
            </a:endParaRPr>
          </a:p>
          <a:p>
            <a:pPr algn="just" eaLnBrk="1" hangingPunct="1">
              <a:spcBef>
                <a:spcPct val="0"/>
              </a:spcBef>
              <a:buClr>
                <a:srgbClr val="7C00A8"/>
              </a:buClr>
              <a:buSzPct val="80000"/>
              <a:buFontTx/>
              <a:buNone/>
            </a:pPr>
            <a:endParaRPr lang="fr-FR" altLang="fr-FR" sz="2400" dirty="0">
              <a:solidFill>
                <a:srgbClr val="0099FF"/>
              </a:solidFill>
              <a:latin typeface="+mj-lt"/>
              <a:ea typeface="+mj-ea"/>
              <a:cs typeface="+mj-cs"/>
            </a:endParaRPr>
          </a:p>
          <a:p>
            <a:pPr algn="just" eaLnBrk="1" hangingPunct="1">
              <a:spcBef>
                <a:spcPct val="0"/>
              </a:spcBef>
              <a:buClr>
                <a:srgbClr val="7C00A8"/>
              </a:buClr>
              <a:buSzPct val="80000"/>
              <a:buFont typeface="Wingdings" panose="05000000000000000000" pitchFamily="2" charset="2"/>
              <a:buChar char="q"/>
            </a:pPr>
            <a:r>
              <a:rPr lang="fr-FR" altLang="fr-FR" sz="2400" dirty="0">
                <a:solidFill>
                  <a:srgbClr val="0099FF"/>
                </a:solidFill>
                <a:latin typeface="+mj-lt"/>
                <a:ea typeface="+mj-ea"/>
                <a:cs typeface="+mj-cs"/>
              </a:rPr>
              <a:t> Versement mensuel (y compris pour les abonnements annuels)</a:t>
            </a:r>
          </a:p>
          <a:p>
            <a:pPr algn="just" eaLnBrk="1" hangingPunct="1">
              <a:spcBef>
                <a:spcPct val="0"/>
              </a:spcBef>
              <a:buClr>
                <a:srgbClr val="7C00A8"/>
              </a:buClr>
              <a:buSzPct val="80000"/>
              <a:buFontTx/>
              <a:buNone/>
            </a:pPr>
            <a:endParaRPr lang="fr-FR" altLang="fr-FR" sz="2400" dirty="0">
              <a:solidFill>
                <a:srgbClr val="0099FF"/>
              </a:solidFill>
              <a:latin typeface="+mj-lt"/>
              <a:ea typeface="+mj-ea"/>
              <a:cs typeface="+mj-cs"/>
            </a:endParaRPr>
          </a:p>
          <a:p>
            <a:pPr algn="just" eaLnBrk="1" hangingPunct="1">
              <a:spcBef>
                <a:spcPct val="0"/>
              </a:spcBef>
              <a:buClr>
                <a:srgbClr val="7C00A8"/>
              </a:buClr>
              <a:buSzPct val="80000"/>
              <a:buFontTx/>
              <a:buNone/>
            </a:pPr>
            <a:endParaRPr lang="fr-FR" altLang="fr-FR" sz="2400" dirty="0">
              <a:solidFill>
                <a:srgbClr val="0099FF"/>
              </a:solidFill>
              <a:latin typeface="+mj-lt"/>
              <a:ea typeface="+mj-ea"/>
              <a:cs typeface="+mj-cs"/>
            </a:endParaRPr>
          </a:p>
          <a:p>
            <a:pPr algn="just" eaLnBrk="1" hangingPunct="1">
              <a:spcBef>
                <a:spcPct val="0"/>
              </a:spcBef>
              <a:buClr>
                <a:srgbClr val="7C00A8"/>
              </a:buClr>
              <a:buSzPct val="80000"/>
              <a:buFont typeface="Wingdings" panose="05000000000000000000" pitchFamily="2" charset="2"/>
              <a:buChar char="q"/>
            </a:pPr>
            <a:r>
              <a:rPr lang="fr-FR" altLang="fr-FR" sz="2400" dirty="0">
                <a:solidFill>
                  <a:srgbClr val="0099FF"/>
                </a:solidFill>
                <a:latin typeface="+mj-lt"/>
                <a:ea typeface="+mj-ea"/>
                <a:cs typeface="+mj-cs"/>
              </a:rPr>
              <a:t> Présentation </a:t>
            </a:r>
            <a:r>
              <a:rPr lang="fr-FR" altLang="fr-FR" sz="2400" dirty="0" smtClean="0">
                <a:solidFill>
                  <a:srgbClr val="0099FF"/>
                </a:solidFill>
                <a:latin typeface="+mj-lt"/>
                <a:ea typeface="+mj-ea"/>
                <a:cs typeface="+mj-cs"/>
              </a:rPr>
              <a:t>obligatoire </a:t>
            </a:r>
            <a:r>
              <a:rPr lang="fr-FR" altLang="fr-FR" sz="2400" dirty="0">
                <a:solidFill>
                  <a:srgbClr val="0099FF"/>
                </a:solidFill>
                <a:latin typeface="+mj-lt"/>
                <a:ea typeface="+mj-ea"/>
                <a:cs typeface="+mj-cs"/>
              </a:rPr>
              <a:t>des justificatifs  </a:t>
            </a:r>
            <a:r>
              <a:rPr lang="fr-FR" altLang="fr-FR" sz="2400" dirty="0" smtClean="0">
                <a:solidFill>
                  <a:srgbClr val="0099FF"/>
                </a:solidFill>
                <a:latin typeface="+mj-lt"/>
                <a:ea typeface="+mj-ea"/>
                <a:cs typeface="+mj-cs"/>
              </a:rPr>
              <a:t>(abonnement annuel : janvier  - abonnement mensuel : avant le 10 de chaque mois)</a:t>
            </a:r>
            <a:endParaRPr lang="fr-FR" altLang="fr-FR" sz="2400" dirty="0">
              <a:solidFill>
                <a:srgbClr val="0099FF"/>
              </a:solidFill>
              <a:latin typeface="+mj-lt"/>
              <a:ea typeface="+mj-ea"/>
              <a:cs typeface="+mj-cs"/>
            </a:endParaRPr>
          </a:p>
          <a:p>
            <a:pPr algn="just" eaLnBrk="1" hangingPunct="1">
              <a:spcBef>
                <a:spcPct val="0"/>
              </a:spcBef>
              <a:buClr>
                <a:srgbClr val="7C00A8"/>
              </a:buClr>
              <a:buSzPct val="80000"/>
              <a:buNone/>
            </a:pPr>
            <a:endParaRPr lang="fr-FR" altLang="fr-FR" sz="2400" dirty="0">
              <a:solidFill>
                <a:srgbClr val="0099FF"/>
              </a:solidFill>
              <a:latin typeface="+mj-lt"/>
              <a:ea typeface="+mj-ea"/>
              <a:cs typeface="+mj-cs"/>
            </a:endParaRPr>
          </a:p>
          <a:p>
            <a:pPr algn="just" eaLnBrk="1" hangingPunct="1">
              <a:spcBef>
                <a:spcPct val="0"/>
              </a:spcBef>
              <a:buClr>
                <a:srgbClr val="7C00A8"/>
              </a:buClr>
              <a:buSzPct val="80000"/>
              <a:buFont typeface="Wingdings" panose="05000000000000000000" pitchFamily="2" charset="2"/>
              <a:buChar char="q"/>
            </a:pPr>
            <a:r>
              <a:rPr lang="fr-FR" altLang="fr-FR" sz="2400" dirty="0">
                <a:solidFill>
                  <a:srgbClr val="0099FF"/>
                </a:solidFill>
                <a:latin typeface="+mj-lt"/>
                <a:ea typeface="+mj-ea"/>
                <a:cs typeface="+mj-cs"/>
              </a:rPr>
              <a:t> Non-cumulable avec une prise en charge au titre des frais de déplacements temporaires (cf. fiche-info dédiée) </a:t>
            </a:r>
          </a:p>
        </p:txBody>
      </p:sp>
    </p:spTree>
    <p:extLst>
      <p:ext uri="{BB962C8B-B14F-4D97-AF65-F5344CB8AC3E}">
        <p14:creationId xmlns:p14="http://schemas.microsoft.com/office/powerpoint/2010/main" val="344064796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59773" y="375792"/>
            <a:ext cx="10515600" cy="1325563"/>
          </a:xfrm>
        </p:spPr>
        <p:txBody>
          <a:bodyPr/>
          <a:lstStyle/>
          <a:p>
            <a:r>
              <a:rPr lang="fr-FR" dirty="0" smtClean="0"/>
              <a:t>Suspension ou diminution de la prise en charge des frais de transports</a:t>
            </a:r>
            <a:endParaRPr lang="fr-FR" dirty="0"/>
          </a:p>
        </p:txBody>
      </p:sp>
      <p:sp>
        <p:nvSpPr>
          <p:cNvPr id="5" name="ZoneTexte 8"/>
          <p:cNvSpPr txBox="1">
            <a:spLocks noChangeArrowheads="1"/>
          </p:cNvSpPr>
          <p:nvPr/>
        </p:nvSpPr>
        <p:spPr bwMode="auto">
          <a:xfrm>
            <a:off x="1065470" y="1701355"/>
            <a:ext cx="8959677" cy="42473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lr>
                <a:srgbClr val="7E04A5"/>
              </a:buClr>
              <a:buSzPct val="195000"/>
              <a:buFont typeface="Wingdings" panose="05000000000000000000" pitchFamily="2" charset="2"/>
              <a:buBlip>
                <a:blip r:embed="rId2"/>
              </a:buBlip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B800C0"/>
              </a:buClr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B800C0"/>
              </a:buClr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BD17BF"/>
              </a:buClr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BD17BF"/>
              </a:buClr>
              <a:buChar char="»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17BF"/>
              </a:buClr>
              <a:buChar char="»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17BF"/>
              </a:buClr>
              <a:buChar char="»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17BF"/>
              </a:buClr>
              <a:buChar char="»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17BF"/>
              </a:buClr>
              <a:buChar char="»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7C00A8"/>
              </a:buClr>
              <a:buSzPct val="80000"/>
              <a:buFontTx/>
              <a:buNone/>
            </a:pPr>
            <a:r>
              <a:rPr lang="fr-FR" altLang="fr-FR" sz="1800" b="1" dirty="0">
                <a:solidFill>
                  <a:srgbClr val="7C00A8"/>
                </a:solidFill>
              </a:rPr>
              <a:t>Absence/diminution du temps de travail :</a:t>
            </a:r>
          </a:p>
          <a:p>
            <a:pPr eaLnBrk="1" hangingPunct="1">
              <a:spcBef>
                <a:spcPct val="0"/>
              </a:spcBef>
              <a:buClr>
                <a:srgbClr val="7C00A8"/>
              </a:buClr>
              <a:buSzPct val="80000"/>
              <a:buFontTx/>
              <a:buNone/>
            </a:pPr>
            <a:endParaRPr lang="fr-FR" altLang="fr-FR" sz="1800" b="1" dirty="0">
              <a:solidFill>
                <a:srgbClr val="3333FF"/>
              </a:solidFill>
            </a:endParaRPr>
          </a:p>
          <a:p>
            <a:pPr eaLnBrk="1" hangingPunct="1">
              <a:spcBef>
                <a:spcPct val="0"/>
              </a:spcBef>
              <a:buClr>
                <a:srgbClr val="7C00A8"/>
              </a:buClr>
              <a:buSzPct val="80000"/>
              <a:buFontTx/>
              <a:buNone/>
            </a:pPr>
            <a:endParaRPr lang="fr-FR" altLang="fr-FR" sz="1800" b="1" dirty="0">
              <a:solidFill>
                <a:srgbClr val="3333FF"/>
              </a:solidFill>
            </a:endParaRPr>
          </a:p>
          <a:p>
            <a:pPr algn="just" eaLnBrk="1" hangingPunct="1">
              <a:spcBef>
                <a:spcPct val="0"/>
              </a:spcBef>
              <a:buClr>
                <a:srgbClr val="7C00A8"/>
              </a:buClr>
              <a:buSzPct val="80000"/>
              <a:buFont typeface="Wingdings" panose="05000000000000000000" pitchFamily="2" charset="2"/>
              <a:buChar char="q"/>
            </a:pPr>
            <a:r>
              <a:rPr lang="fr-FR" altLang="fr-FR" dirty="0">
                <a:solidFill>
                  <a:srgbClr val="3333FF"/>
                </a:solidFill>
              </a:rPr>
              <a:t> </a:t>
            </a:r>
            <a:r>
              <a:rPr lang="fr-FR" altLang="fr-FR" sz="2400" dirty="0">
                <a:solidFill>
                  <a:srgbClr val="0099FF"/>
                </a:solidFill>
                <a:latin typeface="+mj-lt"/>
                <a:ea typeface="+mj-ea"/>
                <a:cs typeface="+mj-cs"/>
              </a:rPr>
              <a:t>Suspension de la prise en charge pendant les périodes de congé </a:t>
            </a:r>
            <a:r>
              <a:rPr lang="fr-FR" altLang="fr-FR" sz="2400" dirty="0" smtClean="0">
                <a:solidFill>
                  <a:srgbClr val="0099FF"/>
                </a:solidFill>
                <a:latin typeface="+mj-lt"/>
                <a:ea typeface="+mj-ea"/>
                <a:cs typeface="+mj-cs"/>
              </a:rPr>
              <a:t>longue maladie</a:t>
            </a:r>
            <a:r>
              <a:rPr lang="fr-FR" altLang="fr-FR" sz="2400" dirty="0">
                <a:solidFill>
                  <a:srgbClr val="0099FF"/>
                </a:solidFill>
                <a:latin typeface="+mj-lt"/>
                <a:ea typeface="+mj-ea"/>
                <a:cs typeface="+mj-cs"/>
              </a:rPr>
              <a:t>, de maternité, etc. (cf. les conditions générales d’emploi)</a:t>
            </a:r>
          </a:p>
          <a:p>
            <a:pPr algn="just" eaLnBrk="1" hangingPunct="1">
              <a:spcBef>
                <a:spcPct val="0"/>
              </a:spcBef>
              <a:buClr>
                <a:srgbClr val="7C00A8"/>
              </a:buClr>
              <a:buSzPct val="80000"/>
              <a:buNone/>
            </a:pPr>
            <a:endParaRPr lang="fr-FR" altLang="fr-FR" sz="2400" dirty="0">
              <a:solidFill>
                <a:srgbClr val="0099FF"/>
              </a:solidFill>
              <a:latin typeface="+mj-lt"/>
              <a:ea typeface="+mj-ea"/>
              <a:cs typeface="+mj-cs"/>
            </a:endParaRPr>
          </a:p>
          <a:p>
            <a:pPr algn="just" eaLnBrk="1" hangingPunct="1">
              <a:spcBef>
                <a:spcPct val="0"/>
              </a:spcBef>
              <a:buClr>
                <a:srgbClr val="7C00A8"/>
              </a:buClr>
              <a:buSzPct val="80000"/>
              <a:buFontTx/>
              <a:buNone/>
            </a:pPr>
            <a:r>
              <a:rPr lang="fr-FR" altLang="fr-FR" sz="2400" dirty="0">
                <a:solidFill>
                  <a:srgbClr val="0099FF"/>
                </a:solidFill>
                <a:latin typeface="+mj-lt"/>
                <a:ea typeface="+mj-ea"/>
                <a:cs typeface="+mj-cs"/>
                <a:sym typeface="Wingdings" panose="05000000000000000000" pitchFamily="2" charset="2"/>
              </a:rPr>
              <a:t> Mais maintenue jusqu’à la fin du mois au cours duquel débute le </a:t>
            </a:r>
            <a:r>
              <a:rPr lang="fr-FR" altLang="fr-FR" sz="2400" dirty="0" smtClean="0">
                <a:solidFill>
                  <a:srgbClr val="0099FF"/>
                </a:solidFill>
                <a:latin typeface="+mj-lt"/>
                <a:ea typeface="+mj-ea"/>
                <a:cs typeface="+mj-cs"/>
                <a:sym typeface="Wingdings" panose="05000000000000000000" pitchFamily="2" charset="2"/>
              </a:rPr>
              <a:t>congé ;</a:t>
            </a:r>
            <a:endParaRPr lang="fr-FR" altLang="fr-FR" sz="2400" dirty="0">
              <a:solidFill>
                <a:srgbClr val="0099FF"/>
              </a:solidFill>
              <a:latin typeface="+mj-lt"/>
              <a:ea typeface="+mj-ea"/>
              <a:cs typeface="+mj-cs"/>
            </a:endParaRPr>
          </a:p>
          <a:p>
            <a:pPr algn="just" eaLnBrk="1" hangingPunct="1">
              <a:spcBef>
                <a:spcPct val="0"/>
              </a:spcBef>
              <a:buClr>
                <a:srgbClr val="7C00A8"/>
              </a:buClr>
              <a:buSzPct val="80000"/>
              <a:buFontTx/>
              <a:buNone/>
            </a:pPr>
            <a:r>
              <a:rPr lang="fr-FR" altLang="fr-FR" sz="2400" dirty="0">
                <a:solidFill>
                  <a:srgbClr val="0099FF"/>
                </a:solidFill>
                <a:latin typeface="+mj-lt"/>
                <a:ea typeface="+mj-ea"/>
                <a:cs typeface="+mj-cs"/>
                <a:sym typeface="Wingdings" panose="05000000000000000000" pitchFamily="2" charset="2"/>
              </a:rPr>
              <a:t> </a:t>
            </a:r>
            <a:r>
              <a:rPr lang="fr-FR" altLang="fr-FR" sz="2400" dirty="0">
                <a:solidFill>
                  <a:srgbClr val="0099FF"/>
                </a:solidFill>
                <a:latin typeface="+mj-lt"/>
                <a:ea typeface="+mj-ea"/>
                <a:cs typeface="+mj-cs"/>
              </a:rPr>
              <a:t>Lorsque la reprise du service, à la suite du congé, a lieu au cours d’un mois ultérieur, la prise en charge est effectuée pour ce mois </a:t>
            </a:r>
            <a:r>
              <a:rPr lang="fr-FR" altLang="fr-FR" sz="2400" dirty="0" smtClean="0">
                <a:solidFill>
                  <a:srgbClr val="0099FF"/>
                </a:solidFill>
                <a:latin typeface="+mj-lt"/>
                <a:ea typeface="+mj-ea"/>
                <a:cs typeface="+mj-cs"/>
              </a:rPr>
              <a:t>entier ;</a:t>
            </a:r>
            <a:endParaRPr lang="fr-FR" altLang="fr-FR" sz="2400" dirty="0">
              <a:solidFill>
                <a:srgbClr val="0099FF"/>
              </a:solidFill>
              <a:latin typeface="+mj-lt"/>
              <a:ea typeface="+mj-ea"/>
              <a:cs typeface="+mj-cs"/>
            </a:endParaRPr>
          </a:p>
          <a:p>
            <a:pPr algn="just" eaLnBrk="1" hangingPunct="1">
              <a:spcBef>
                <a:spcPct val="0"/>
              </a:spcBef>
              <a:buClr>
                <a:srgbClr val="7C00A8"/>
              </a:buClr>
              <a:buSzPct val="80000"/>
              <a:buFontTx/>
              <a:buNone/>
            </a:pPr>
            <a:endParaRPr lang="fr-FR" altLang="fr-FR" sz="2400" dirty="0">
              <a:solidFill>
                <a:srgbClr val="0099FF"/>
              </a:solidFill>
              <a:latin typeface="+mj-lt"/>
              <a:ea typeface="+mj-ea"/>
              <a:cs typeface="+mj-cs"/>
            </a:endParaRPr>
          </a:p>
          <a:p>
            <a:pPr algn="just" eaLnBrk="1" hangingPunct="1">
              <a:spcBef>
                <a:spcPct val="0"/>
              </a:spcBef>
              <a:buClr>
                <a:srgbClr val="7C00A8"/>
              </a:buClr>
              <a:buSzPct val="80000"/>
              <a:buFont typeface="Wingdings" panose="05000000000000000000" pitchFamily="2" charset="2"/>
              <a:buChar char="q"/>
            </a:pPr>
            <a:r>
              <a:rPr lang="fr-FR" altLang="fr-FR" sz="2400" dirty="0">
                <a:solidFill>
                  <a:srgbClr val="0099FF"/>
                </a:solidFill>
                <a:latin typeface="+mj-lt"/>
                <a:ea typeface="+mj-ea"/>
                <a:cs typeface="+mj-cs"/>
              </a:rPr>
              <a:t> Temps partiel : bénéfice de la prise en charge dans les mêmes conditions que si l’agent travaillait à temps plein </a:t>
            </a:r>
          </a:p>
        </p:txBody>
      </p:sp>
    </p:spTree>
    <p:extLst>
      <p:ext uri="{BB962C8B-B14F-4D97-AF65-F5344CB8AC3E}">
        <p14:creationId xmlns:p14="http://schemas.microsoft.com/office/powerpoint/2010/main" val="447049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ne template 2024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mne">
      <a:majorFont>
        <a:latin typeface="League Gothic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tx2">
            <a:lumMod val="60000"/>
            <a:lumOff val="40000"/>
            <a:alpha val="10000"/>
          </a:schemeClr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Mne template 2024" id="{6A27E261-E5D3-4C82-9262-E8724057D416}" vid="{DBA51533-9ECE-4D7B-9C2C-70DF723BF457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987</TotalTime>
  <Words>302</Words>
  <Application>Microsoft Office PowerPoint</Application>
  <PresentationFormat>Grand écran</PresentationFormat>
  <Paragraphs>43</Paragraphs>
  <Slides>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13" baseType="lpstr">
      <vt:lpstr>Arial</vt:lpstr>
      <vt:lpstr>Calibri</vt:lpstr>
      <vt:lpstr>Courier New</vt:lpstr>
      <vt:lpstr>Lato Bold</vt:lpstr>
      <vt:lpstr>League Gothic</vt:lpstr>
      <vt:lpstr>Trebuchet MS</vt:lpstr>
      <vt:lpstr>Wingdings</vt:lpstr>
      <vt:lpstr>Mne template 2024</vt:lpstr>
      <vt:lpstr>Frais de transports (hors frais de mission) Comment obtenir le remboursement?</vt:lpstr>
      <vt:lpstr>Déplacements Domicile – Lieu de travail</vt:lpstr>
      <vt:lpstr>Remboursements des frais de transports Domicile-Lieu de travail</vt:lpstr>
      <vt:lpstr>Conditions de prise en charge : </vt:lpstr>
      <vt:lpstr>Suspension ou diminution de la prise en charge des frais de transports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Michalik Marine</dc:creator>
  <cp:lastModifiedBy>Sylvia Fehrentz</cp:lastModifiedBy>
  <cp:revision>79</cp:revision>
  <dcterms:created xsi:type="dcterms:W3CDTF">2024-06-19T13:07:57Z</dcterms:created>
  <dcterms:modified xsi:type="dcterms:W3CDTF">2025-06-20T14:51:32Z</dcterms:modified>
</cp:coreProperties>
</file>