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9753600" cy="7315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9A9C"/>
    <a:srgbClr val="EA4D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98" d="100"/>
          <a:sy n="98" d="100"/>
        </p:scale>
        <p:origin x="178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31520" y="647990"/>
            <a:ext cx="4096565" cy="2870465"/>
            <a:chOff x="0" y="0"/>
            <a:chExt cx="962627" cy="67451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62627" cy="674513"/>
            </a:xfrm>
            <a:custGeom>
              <a:avLst/>
              <a:gdLst/>
              <a:ahLst/>
              <a:cxnLst/>
              <a:rect l="l" t="t" r="r" b="b"/>
              <a:pathLst>
                <a:path w="962627" h="674513">
                  <a:moveTo>
                    <a:pt x="838167" y="674513"/>
                  </a:moveTo>
                  <a:lnTo>
                    <a:pt x="124460" y="674513"/>
                  </a:lnTo>
                  <a:cubicBezTo>
                    <a:pt x="55880" y="674513"/>
                    <a:pt x="0" y="618633"/>
                    <a:pt x="0" y="55005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838167" y="0"/>
                  </a:lnTo>
                  <a:cubicBezTo>
                    <a:pt x="906747" y="0"/>
                    <a:pt x="962627" y="55880"/>
                    <a:pt x="962627" y="124460"/>
                  </a:cubicBezTo>
                  <a:lnTo>
                    <a:pt x="962627" y="550053"/>
                  </a:lnTo>
                  <a:cubicBezTo>
                    <a:pt x="962627" y="618633"/>
                    <a:pt x="906747" y="674513"/>
                    <a:pt x="838167" y="674513"/>
                  </a:cubicBezTo>
                  <a:close/>
                </a:path>
              </a:pathLst>
            </a:custGeom>
            <a:solidFill>
              <a:srgbClr val="5FC6D0">
                <a:alpha val="35000"/>
              </a:srgbClr>
            </a:solidFill>
          </p:spPr>
          <p:txBody>
            <a:bodyPr/>
            <a:lstStyle/>
            <a:p>
              <a:endParaRPr lang="fr-FR" noProof="0" dirty="0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4925515" y="647990"/>
            <a:ext cx="4096565" cy="2870465"/>
            <a:chOff x="0" y="0"/>
            <a:chExt cx="962627" cy="674513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962627" cy="674513"/>
            </a:xfrm>
            <a:custGeom>
              <a:avLst/>
              <a:gdLst/>
              <a:ahLst/>
              <a:cxnLst/>
              <a:rect l="l" t="t" r="r" b="b"/>
              <a:pathLst>
                <a:path w="962627" h="674513">
                  <a:moveTo>
                    <a:pt x="838167" y="674513"/>
                  </a:moveTo>
                  <a:lnTo>
                    <a:pt x="124460" y="674513"/>
                  </a:lnTo>
                  <a:cubicBezTo>
                    <a:pt x="55880" y="674513"/>
                    <a:pt x="0" y="618633"/>
                    <a:pt x="0" y="55005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838167" y="0"/>
                  </a:lnTo>
                  <a:cubicBezTo>
                    <a:pt x="906747" y="0"/>
                    <a:pt x="962627" y="55880"/>
                    <a:pt x="962627" y="124460"/>
                  </a:cubicBezTo>
                  <a:lnTo>
                    <a:pt x="962627" y="550053"/>
                  </a:lnTo>
                  <a:cubicBezTo>
                    <a:pt x="962627" y="618633"/>
                    <a:pt x="906747" y="674513"/>
                    <a:pt x="838167" y="674513"/>
                  </a:cubicBezTo>
                  <a:close/>
                </a:path>
              </a:pathLst>
            </a:custGeom>
            <a:solidFill>
              <a:srgbClr val="FFC000">
                <a:alpha val="35000"/>
              </a:srgbClr>
            </a:solidFill>
          </p:spPr>
          <p:txBody>
            <a:bodyPr/>
            <a:lstStyle/>
            <a:p>
              <a:endParaRPr lang="fr-FR" noProof="0" dirty="0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4925515" y="3629685"/>
            <a:ext cx="4096565" cy="2870465"/>
            <a:chOff x="0" y="0"/>
            <a:chExt cx="962627" cy="674513"/>
          </a:xfrm>
          <a:solidFill>
            <a:srgbClr val="EA4D58"/>
          </a:solidFill>
        </p:grpSpPr>
        <p:sp>
          <p:nvSpPr>
            <p:cNvPr id="7" name="Freeform 7"/>
            <p:cNvSpPr/>
            <p:nvPr/>
          </p:nvSpPr>
          <p:spPr>
            <a:xfrm>
              <a:off x="0" y="0"/>
              <a:ext cx="962627" cy="674513"/>
            </a:xfrm>
            <a:custGeom>
              <a:avLst/>
              <a:gdLst/>
              <a:ahLst/>
              <a:cxnLst/>
              <a:rect l="l" t="t" r="r" b="b"/>
              <a:pathLst>
                <a:path w="962627" h="674513">
                  <a:moveTo>
                    <a:pt x="838167" y="674513"/>
                  </a:moveTo>
                  <a:lnTo>
                    <a:pt x="124460" y="674513"/>
                  </a:lnTo>
                  <a:cubicBezTo>
                    <a:pt x="55880" y="674513"/>
                    <a:pt x="0" y="618633"/>
                    <a:pt x="0" y="55005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838167" y="0"/>
                  </a:lnTo>
                  <a:cubicBezTo>
                    <a:pt x="906747" y="0"/>
                    <a:pt x="962627" y="55880"/>
                    <a:pt x="962627" y="124460"/>
                  </a:cubicBezTo>
                  <a:lnTo>
                    <a:pt x="962627" y="550053"/>
                  </a:lnTo>
                  <a:cubicBezTo>
                    <a:pt x="962627" y="618633"/>
                    <a:pt x="906747" y="674513"/>
                    <a:pt x="838167" y="674513"/>
                  </a:cubicBezTo>
                  <a:close/>
                </a:path>
              </a:pathLst>
            </a:custGeom>
            <a:solidFill>
              <a:srgbClr val="EA4D58">
                <a:alpha val="40000"/>
              </a:srgbClr>
            </a:solidFill>
            <a:effectLst/>
          </p:spPr>
          <p:txBody>
            <a:bodyPr/>
            <a:lstStyle/>
            <a:p>
              <a:endParaRPr lang="fr-FR" noProof="0" dirty="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92047" y="3635866"/>
            <a:ext cx="4096565" cy="2870465"/>
            <a:chOff x="0" y="0"/>
            <a:chExt cx="962627" cy="674513"/>
          </a:xfrm>
          <a:solidFill>
            <a:srgbClr val="689A9C"/>
          </a:solidFill>
        </p:grpSpPr>
        <p:sp>
          <p:nvSpPr>
            <p:cNvPr id="9" name="Freeform 9"/>
            <p:cNvSpPr/>
            <p:nvPr/>
          </p:nvSpPr>
          <p:spPr>
            <a:xfrm>
              <a:off x="0" y="0"/>
              <a:ext cx="962627" cy="674513"/>
            </a:xfrm>
            <a:custGeom>
              <a:avLst/>
              <a:gdLst/>
              <a:ahLst/>
              <a:cxnLst/>
              <a:rect l="l" t="t" r="r" b="b"/>
              <a:pathLst>
                <a:path w="962627" h="674513">
                  <a:moveTo>
                    <a:pt x="838167" y="674513"/>
                  </a:moveTo>
                  <a:lnTo>
                    <a:pt x="124460" y="674513"/>
                  </a:lnTo>
                  <a:cubicBezTo>
                    <a:pt x="55880" y="674513"/>
                    <a:pt x="0" y="618633"/>
                    <a:pt x="0" y="55005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838167" y="0"/>
                  </a:lnTo>
                  <a:cubicBezTo>
                    <a:pt x="906747" y="0"/>
                    <a:pt x="962627" y="55880"/>
                    <a:pt x="962627" y="124460"/>
                  </a:cubicBezTo>
                  <a:lnTo>
                    <a:pt x="962627" y="550053"/>
                  </a:lnTo>
                  <a:cubicBezTo>
                    <a:pt x="962627" y="618633"/>
                    <a:pt x="906747" y="674513"/>
                    <a:pt x="838167" y="674513"/>
                  </a:cubicBezTo>
                  <a:close/>
                </a:path>
              </a:pathLst>
            </a:custGeom>
            <a:solidFill>
              <a:srgbClr val="689A9C">
                <a:alpha val="50000"/>
              </a:srgbClr>
            </a:solidFill>
          </p:spPr>
          <p:txBody>
            <a:bodyPr/>
            <a:lstStyle/>
            <a:p>
              <a:endParaRPr lang="fr-FR" noProof="0" dirty="0"/>
            </a:p>
          </p:txBody>
        </p:sp>
      </p:grpSp>
      <p:sp>
        <p:nvSpPr>
          <p:cNvPr id="10" name="AutoShape 10"/>
          <p:cNvSpPr/>
          <p:nvPr/>
        </p:nvSpPr>
        <p:spPr>
          <a:xfrm>
            <a:off x="731520" y="514640"/>
            <a:ext cx="8290560" cy="0"/>
          </a:xfrm>
          <a:prstGeom prst="line">
            <a:avLst/>
          </a:prstGeom>
          <a:ln w="9525" cap="flat">
            <a:solidFill>
              <a:srgbClr val="10057A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1" name="AutoShape 11"/>
          <p:cNvSpPr/>
          <p:nvPr/>
        </p:nvSpPr>
        <p:spPr>
          <a:xfrm>
            <a:off x="780235" y="6638263"/>
            <a:ext cx="8290560" cy="0"/>
          </a:xfrm>
          <a:prstGeom prst="line">
            <a:avLst/>
          </a:prstGeom>
          <a:ln w="9525" cap="flat">
            <a:solidFill>
              <a:srgbClr val="10057A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2" name="Freeform 12"/>
          <p:cNvSpPr/>
          <p:nvPr/>
        </p:nvSpPr>
        <p:spPr>
          <a:xfrm>
            <a:off x="8128093" y="6666838"/>
            <a:ext cx="942702" cy="492497"/>
          </a:xfrm>
          <a:custGeom>
            <a:avLst/>
            <a:gdLst/>
            <a:ahLst/>
            <a:cxnLst/>
            <a:rect l="l" t="t" r="r" b="b"/>
            <a:pathLst>
              <a:path w="942702" h="492497">
                <a:moveTo>
                  <a:pt x="0" y="0"/>
                </a:moveTo>
                <a:lnTo>
                  <a:pt x="942702" y="0"/>
                </a:lnTo>
                <a:lnTo>
                  <a:pt x="942702" y="492497"/>
                </a:lnTo>
                <a:lnTo>
                  <a:pt x="0" y="49249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r-FR" noProof="0" dirty="0"/>
          </a:p>
        </p:txBody>
      </p:sp>
      <p:grpSp>
        <p:nvGrpSpPr>
          <p:cNvPr id="13" name="Group 13"/>
          <p:cNvGrpSpPr/>
          <p:nvPr/>
        </p:nvGrpSpPr>
        <p:grpSpPr>
          <a:xfrm>
            <a:off x="676469" y="576553"/>
            <a:ext cx="8400662" cy="2995982"/>
            <a:chOff x="0" y="0"/>
            <a:chExt cx="3111356" cy="1109623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3111356" cy="1109623"/>
            </a:xfrm>
            <a:custGeom>
              <a:avLst/>
              <a:gdLst/>
              <a:ahLst/>
              <a:cxnLst/>
              <a:rect l="l" t="t" r="r" b="b"/>
              <a:pathLst>
                <a:path w="3111356" h="1109623">
                  <a:moveTo>
                    <a:pt x="50687" y="0"/>
                  </a:moveTo>
                  <a:lnTo>
                    <a:pt x="3060669" y="0"/>
                  </a:lnTo>
                  <a:cubicBezTo>
                    <a:pt x="3088663" y="0"/>
                    <a:pt x="3111356" y="22693"/>
                    <a:pt x="3111356" y="50687"/>
                  </a:cubicBezTo>
                  <a:lnTo>
                    <a:pt x="3111356" y="1058936"/>
                  </a:lnTo>
                  <a:cubicBezTo>
                    <a:pt x="3111356" y="1086930"/>
                    <a:pt x="3088663" y="1109623"/>
                    <a:pt x="3060669" y="1109623"/>
                  </a:cubicBezTo>
                  <a:lnTo>
                    <a:pt x="50687" y="1109623"/>
                  </a:lnTo>
                  <a:cubicBezTo>
                    <a:pt x="22693" y="1109623"/>
                    <a:pt x="0" y="1086930"/>
                    <a:pt x="0" y="1058936"/>
                  </a:cubicBezTo>
                  <a:lnTo>
                    <a:pt x="0" y="50687"/>
                  </a:lnTo>
                  <a:cubicBezTo>
                    <a:pt x="0" y="22693"/>
                    <a:pt x="22693" y="0"/>
                    <a:pt x="50687" y="0"/>
                  </a:cubicBezTo>
                  <a:close/>
                </a:path>
              </a:pathLst>
            </a:custGeom>
            <a:ln w="19050" cap="rnd">
              <a:solidFill>
                <a:srgbClr val="10057A"/>
              </a:solidFill>
              <a:prstDash val="sysDot"/>
              <a:round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38100"/>
              <a:ext cx="3111356" cy="11477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fr-FR" noProof="0" dirty="0"/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1752504" y="691024"/>
            <a:ext cx="1787975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1999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Forces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731520" y="187172"/>
            <a:ext cx="3240792" cy="3277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799"/>
              </a:lnSpc>
            </a:pPr>
            <a:r>
              <a:rPr lang="fr-FR" sz="2000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NOM DU GROUPE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780235" y="1063432"/>
            <a:ext cx="3240792" cy="2180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Rajouter du texte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6265786" y="689830"/>
            <a:ext cx="1416018" cy="3276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1999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Faiblesses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4980566" y="1059324"/>
            <a:ext cx="3240792" cy="2180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Rajouter du texte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885814" y="3694839"/>
            <a:ext cx="1787975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1999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Opportunités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31520" y="4055556"/>
            <a:ext cx="3240792" cy="2180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Rajouter du texte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6079808" y="3615228"/>
            <a:ext cx="1787975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1999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Menaces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4961183" y="3993900"/>
            <a:ext cx="3240792" cy="2180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Rajouter du texte</a:t>
            </a:r>
          </a:p>
        </p:txBody>
      </p:sp>
      <p:grpSp>
        <p:nvGrpSpPr>
          <p:cNvPr id="25" name="Group 25"/>
          <p:cNvGrpSpPr/>
          <p:nvPr/>
        </p:nvGrpSpPr>
        <p:grpSpPr>
          <a:xfrm>
            <a:off x="676469" y="3557402"/>
            <a:ext cx="8400662" cy="2995982"/>
            <a:chOff x="0" y="0"/>
            <a:chExt cx="3111356" cy="1109623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3111356" cy="1109623"/>
            </a:xfrm>
            <a:custGeom>
              <a:avLst/>
              <a:gdLst/>
              <a:ahLst/>
              <a:cxnLst/>
              <a:rect l="l" t="t" r="r" b="b"/>
              <a:pathLst>
                <a:path w="3111356" h="1109623">
                  <a:moveTo>
                    <a:pt x="50687" y="0"/>
                  </a:moveTo>
                  <a:lnTo>
                    <a:pt x="3060669" y="0"/>
                  </a:lnTo>
                  <a:cubicBezTo>
                    <a:pt x="3088663" y="0"/>
                    <a:pt x="3111356" y="22693"/>
                    <a:pt x="3111356" y="50687"/>
                  </a:cubicBezTo>
                  <a:lnTo>
                    <a:pt x="3111356" y="1058936"/>
                  </a:lnTo>
                  <a:cubicBezTo>
                    <a:pt x="3111356" y="1086930"/>
                    <a:pt x="3088663" y="1109623"/>
                    <a:pt x="3060669" y="1109623"/>
                  </a:cubicBezTo>
                  <a:lnTo>
                    <a:pt x="50687" y="1109623"/>
                  </a:lnTo>
                  <a:cubicBezTo>
                    <a:pt x="22693" y="1109623"/>
                    <a:pt x="0" y="1086930"/>
                    <a:pt x="0" y="1058936"/>
                  </a:cubicBezTo>
                  <a:lnTo>
                    <a:pt x="0" y="50687"/>
                  </a:lnTo>
                  <a:cubicBezTo>
                    <a:pt x="0" y="22693"/>
                    <a:pt x="22693" y="0"/>
                    <a:pt x="50687" y="0"/>
                  </a:cubicBezTo>
                  <a:close/>
                </a:path>
              </a:pathLst>
            </a:custGeom>
            <a:ln w="19050" cap="rnd">
              <a:solidFill>
                <a:srgbClr val="10057A"/>
              </a:solidFill>
              <a:prstDash val="sysDot"/>
              <a:round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38100"/>
              <a:ext cx="3111356" cy="11477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fr-FR" noProof="0" dirty="0"/>
            </a:p>
          </p:txBody>
        </p:sp>
      </p:grpSp>
      <p:sp>
        <p:nvSpPr>
          <p:cNvPr id="28" name="TextBox 28"/>
          <p:cNvSpPr txBox="1"/>
          <p:nvPr/>
        </p:nvSpPr>
        <p:spPr>
          <a:xfrm rot="-5400000">
            <a:off x="-94844" y="2367120"/>
            <a:ext cx="1296882" cy="1985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fr-FR" sz="1200" i="1" noProof="0" dirty="0">
                <a:solidFill>
                  <a:srgbClr val="10057A"/>
                </a:solidFill>
                <a:latin typeface="Arial" panose="020B0604020202020204" pitchFamily="34" charset="0"/>
                <a:ea typeface="Lato Italics"/>
                <a:cs typeface="Arial" panose="020B0604020202020204" pitchFamily="34" charset="0"/>
                <a:sym typeface="Lato Italics"/>
              </a:rPr>
              <a:t>Interne au MNE</a:t>
            </a:r>
          </a:p>
        </p:txBody>
      </p:sp>
      <p:sp>
        <p:nvSpPr>
          <p:cNvPr id="29" name="TextBox 29"/>
          <p:cNvSpPr txBox="1"/>
          <p:nvPr/>
        </p:nvSpPr>
        <p:spPr>
          <a:xfrm rot="-5400000">
            <a:off x="-94844" y="5302382"/>
            <a:ext cx="1296882" cy="1985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fr-FR" sz="1200" i="1" noProof="0" dirty="0">
                <a:solidFill>
                  <a:srgbClr val="10057A"/>
                </a:solidFill>
                <a:latin typeface="Arial" panose="020B0604020202020204" pitchFamily="34" charset="0"/>
                <a:ea typeface="Lato Italics"/>
                <a:cs typeface="Arial" panose="020B0604020202020204" pitchFamily="34" charset="0"/>
                <a:sym typeface="Lato Italics"/>
              </a:rPr>
              <a:t>Externe au MNE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25</Words>
  <Application>Microsoft Office PowerPoint</Application>
  <PresentationFormat>Personnalisé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SWOT - réunion du 1er avril</dc:title>
  <cp:lastModifiedBy>Ambre Colovray</cp:lastModifiedBy>
  <cp:revision>5</cp:revision>
  <dcterms:created xsi:type="dcterms:W3CDTF">2006-08-16T00:00:00Z</dcterms:created>
  <dcterms:modified xsi:type="dcterms:W3CDTF">2026-03-30T09:55:00Z</dcterms:modified>
  <dc:identifier>DAHFKOZlITw</dc:identifier>
</cp:coreProperties>
</file>