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BC5963-45FC-A354-BC1A-11052D157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70E377-D7F4-ADA6-4FFB-2115CDB3E7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49BB19-FD54-316F-FB4D-8CF88D706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0F0ED6-5206-3069-A33F-D7ECFA605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351B6D3-1778-A27C-E854-4C7042876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59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4A4800-5119-FC19-11AF-8D3807692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D7C484-8838-23E5-87F6-AD3409ACA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A58826-F6F9-A082-7FDD-48DC813D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DAA6B3A-0132-BC6B-A545-2A2A0B5DB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8841F5-F87F-28C3-D3A7-D9450A31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012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9E7086C-3F47-49A3-65C0-878ED99EC7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6767B6C-0A16-3571-1D1A-3DE0756BE2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932225-026C-1369-64BA-10D430856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E0FA28-D323-96AC-4683-2039F7B8B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95E19D-C283-6F89-DE88-2EDB478ED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8210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FA4FE4-508A-3288-2E9D-B9F74FBBC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7F3E0E5-2AFF-0322-A932-B91905FB82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184D45-1319-5072-4FD8-7C8A93D7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96239C1-8193-FEAA-F8B8-3651E38CE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32BC86-D518-E9AA-EB70-38A7683F9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4399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8EC7F-4D1D-9695-8ECF-2678939F4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81B9093-214B-7FD2-675F-DE1FAF708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BCAE851-D0AC-7F1D-4A6E-066E552E4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A729989-E89D-068B-CC53-0DB901801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CBC15CA-23C7-195F-B52B-B76DCED8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72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7F722B-BD72-EDF6-344A-D519D176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B89F7E8-A966-C964-6F43-1EEBB90705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2965930-F97A-8867-425A-D3F078031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45265AC-D7DE-042C-DD18-25249FFC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BD601D1-E5B8-EE2B-A591-ADE649143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1FF9E0-4780-0D43-2519-D0148E72B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176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D6D17D-20C3-C0F2-6A8E-3A12078CB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DBB6449-A9BE-C007-2F22-9DFC81ABB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FCD32F1-7D48-C189-4A0B-34A00294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A487122-B1AD-F5B4-C9EA-710DDD6FF7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106F8AC-A1A1-9451-3C98-303B1FD50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9E7058A-6805-9279-53FD-C25F25F07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4D53E7A-80D7-8020-4BC6-16E4EC057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29A65D-EA2F-AE0A-914A-8D107171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1758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F55202-8BF2-950E-B77D-7A4B20068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1B832B8-96FC-D2D0-5B6B-62054CB85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1BB76D3-5AF0-128C-D881-E166AF03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C68EEB5-3429-C0CD-7ED1-4A427BEDA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52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67F21A4-E025-8BA6-FAA3-F7C08C161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FC69794-88FB-3467-D562-515A34392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993032B-3FBD-0022-7A06-9733663CC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3016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8001454-50B3-5065-4C1E-77E6926EB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E6B1F6C-C131-34B5-606C-3EAFA17D98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26FF26B-0C43-2CAD-D2F3-5556B240A5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70501B-E6B2-0AAB-C4FA-EFD4AED54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35BB03E-BC45-A78C-306F-275D3B759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B5A5AD7-04B4-E481-9817-22B3CEB6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2559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136896-E94F-BBDC-A1C0-20E998F37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5C0F1E7-76CE-6E3B-AC55-CC8EF25932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282D042-E4CE-A9BF-960F-6E80D03438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4F6BBEC-93CD-C9B2-2208-C129C0E4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94941FA-B9CE-B6A3-7CD4-4A6D69AC1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3CD0C0-9803-B145-9C42-1D4F4141E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032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531F8BE-558B-867D-0366-E5A5CDA5F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E05E6FD-3D6F-467D-73EE-455F0C204C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04F7B1-9EBF-F55F-9EBC-FF6AF6459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2A621-2D87-4AC9-86D8-19D92CB41350}" type="datetimeFigureOut">
              <a:rPr lang="fr-FR" smtClean="0"/>
              <a:t>29/04/2026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5F70D8-6B90-0D14-2EFF-2D59A316A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36C1B14-2896-6522-7CC3-A85097A61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771226-31ED-4D91-9FC4-5DB31386445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006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951E0B47-7644-EDFE-65E6-B3E9EB5105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8361" y="660247"/>
            <a:ext cx="9144000" cy="2306637"/>
          </a:xfrm>
        </p:spPr>
        <p:txBody>
          <a:bodyPr>
            <a:normAutofit fontScale="25000" lnSpcReduction="20000"/>
          </a:bodyPr>
          <a:lstStyle/>
          <a:p>
            <a:r>
              <a:rPr lang="fr-FR" sz="9600" b="1" dirty="0"/>
              <a:t>LES GRANDES ORIENTATIONS DU MNE – GROUPE A</a:t>
            </a:r>
            <a:endParaRPr lang="fr-FR" sz="9600" dirty="0"/>
          </a:p>
          <a:p>
            <a:r>
              <a:rPr lang="fr-FR" sz="4400" dirty="0"/>
              <a:t> </a:t>
            </a:r>
          </a:p>
          <a:p>
            <a:pPr lvl="0"/>
            <a:r>
              <a:rPr lang="fr-FR" sz="5600" b="1" dirty="0"/>
              <a:t>1/ RENFORCER LA VISIBILITE EXTERNE DU MNE</a:t>
            </a:r>
            <a:endParaRPr lang="fr-FR" sz="5600" dirty="0"/>
          </a:p>
          <a:p>
            <a:r>
              <a:rPr lang="fr-FR" sz="5600" dirty="0"/>
              <a:t> </a:t>
            </a:r>
          </a:p>
          <a:p>
            <a:pPr lvl="0"/>
            <a:r>
              <a:rPr lang="fr-FR" sz="4800" dirty="0"/>
              <a:t>Identifier le public peu atteint par le MNE (trouver les canaux de communication les + adaptés en fonction du profil de chacun) </a:t>
            </a:r>
          </a:p>
          <a:p>
            <a:pPr lvl="0"/>
            <a:r>
              <a:rPr lang="fr-FR" sz="4800" dirty="0"/>
              <a:t>Développer la proximité du MNE avec les plus précaires (échanges sur place / associations de consommateurs / CCAS / France Service / réseaux sociaux) pour adapter son intervention</a:t>
            </a:r>
          </a:p>
          <a:p>
            <a:pPr lvl="0"/>
            <a:r>
              <a:rPr lang="fr-FR" sz="4800" dirty="0"/>
              <a:t>Se rapprocher d’autres acteurs de la médiation et/ou de l’énergie (collaborations, établissement de documents thématiques communs)</a:t>
            </a:r>
          </a:p>
          <a:p>
            <a:r>
              <a:rPr lang="fr-FR" sz="4400" dirty="0"/>
              <a:t> </a:t>
            </a:r>
          </a:p>
          <a:p>
            <a:pPr lvl="0"/>
            <a:r>
              <a:rPr lang="fr-FR" sz="5600" b="1" dirty="0"/>
              <a:t>2 / CAPITALISER LES COMPETENCES EN INTERNE</a:t>
            </a:r>
            <a:endParaRPr lang="fr-FR" sz="5600" dirty="0"/>
          </a:p>
          <a:p>
            <a:r>
              <a:rPr lang="fr-FR" sz="4400" dirty="0"/>
              <a:t> </a:t>
            </a:r>
          </a:p>
          <a:p>
            <a:pPr lvl="0"/>
            <a:r>
              <a:rPr lang="fr-FR" sz="4800" dirty="0"/>
              <a:t>Développer et partager les connaissances de chacun (fiches pratiques déjà en cours)</a:t>
            </a:r>
          </a:p>
          <a:p>
            <a:pPr lvl="0"/>
            <a:r>
              <a:rPr lang="fr-FR" sz="4800" dirty="0"/>
              <a:t>Améliorer les canaux de communication en interne entre services (réunions mensuelles, veilles) afin de partager le savoir et l’actualité </a:t>
            </a:r>
          </a:p>
          <a:p>
            <a:pPr lvl="0"/>
            <a:r>
              <a:rPr lang="fr-FR" sz="4800" dirty="0"/>
              <a:t>Développer les formations en interne et en externe </a:t>
            </a:r>
          </a:p>
          <a:p>
            <a:pPr lvl="0"/>
            <a:r>
              <a:rPr lang="fr-FR" sz="4800" dirty="0"/>
              <a:t>Développer les collaborations avec des acteurs publics/privés (universités, écoles d’ingénieurs, régions, syndicats d’énergie, mairies)</a:t>
            </a:r>
          </a:p>
          <a:p>
            <a:r>
              <a:rPr lang="fr-FR" sz="5600" dirty="0"/>
              <a:t> </a:t>
            </a:r>
          </a:p>
          <a:p>
            <a:pPr lvl="0"/>
            <a:r>
              <a:rPr lang="fr-FR" sz="5600" b="1" dirty="0"/>
              <a:t>3/ ANTICIPER NOTRE ACTIVITE </a:t>
            </a:r>
            <a:endParaRPr lang="fr-FR" sz="5600" dirty="0"/>
          </a:p>
          <a:p>
            <a:r>
              <a:rPr lang="fr-FR" sz="4400" b="1" dirty="0"/>
              <a:t> </a:t>
            </a:r>
            <a:endParaRPr lang="fr-FR" sz="4400" dirty="0"/>
          </a:p>
          <a:p>
            <a:pPr lvl="0"/>
            <a:r>
              <a:rPr lang="fr-FR" sz="4800" dirty="0"/>
              <a:t>Anticiper davantage les nids à litiges (changements réglementaires, litiges en expansion comme les litiges prix-tarifs/fraude)</a:t>
            </a:r>
          </a:p>
          <a:p>
            <a:pPr lvl="0"/>
            <a:r>
              <a:rPr lang="fr-FR" sz="4800" dirty="0"/>
              <a:t>Anticiper davantage les AA (favoriser les échanges avec les consommateurs et opérateurs en amont) </a:t>
            </a:r>
          </a:p>
          <a:p>
            <a:pPr lvl="0"/>
            <a:r>
              <a:rPr lang="fr-FR" sz="4800" dirty="0"/>
              <a:t>Anticiper les cas sensibles (personnes en situation précaire notamment) </a:t>
            </a:r>
          </a:p>
          <a:p>
            <a:pPr lvl="0"/>
            <a:r>
              <a:rPr lang="fr-FR" sz="4800" dirty="0"/>
              <a:t>Anticiper les mutations du secteur (évolutions numériques, IA) via des formations et des colloques.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420943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240</Words>
  <Application>Microsoft Office PowerPoint</Application>
  <PresentationFormat>Grand écran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Merillou-Guillaume</dc:creator>
  <cp:lastModifiedBy>Alexandra Merillou-Guillaume</cp:lastModifiedBy>
  <cp:revision>4</cp:revision>
  <dcterms:created xsi:type="dcterms:W3CDTF">2026-04-29T13:54:31Z</dcterms:created>
  <dcterms:modified xsi:type="dcterms:W3CDTF">2026-04-29T15:13:10Z</dcterms:modified>
</cp:coreProperties>
</file>