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9C"/>
    <a:srgbClr val="EA4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159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0"/>
          <p:cNvSpPr/>
          <p:nvPr/>
        </p:nvSpPr>
        <p:spPr>
          <a:xfrm>
            <a:off x="731520" y="514640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AutoShape 11"/>
          <p:cNvSpPr/>
          <p:nvPr/>
        </p:nvSpPr>
        <p:spPr>
          <a:xfrm>
            <a:off x="780235" y="6638263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Freeform 12"/>
          <p:cNvSpPr/>
          <p:nvPr/>
        </p:nvSpPr>
        <p:spPr>
          <a:xfrm>
            <a:off x="8128093" y="6666838"/>
            <a:ext cx="942702" cy="492497"/>
          </a:xfrm>
          <a:custGeom>
            <a:avLst/>
            <a:gdLst/>
            <a:ahLst/>
            <a:cxnLst/>
            <a:rect l="l" t="t" r="r" b="b"/>
            <a:pathLst>
              <a:path w="942702" h="492497">
                <a:moveTo>
                  <a:pt x="0" y="0"/>
                </a:moveTo>
                <a:lnTo>
                  <a:pt x="942702" y="0"/>
                </a:lnTo>
                <a:lnTo>
                  <a:pt x="942702" y="492497"/>
                </a:lnTo>
                <a:lnTo>
                  <a:pt x="0" y="4924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TextBox 17"/>
          <p:cNvSpPr txBox="1"/>
          <p:nvPr/>
        </p:nvSpPr>
        <p:spPr>
          <a:xfrm>
            <a:off x="731520" y="187172"/>
            <a:ext cx="3240792" cy="327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99"/>
              </a:lnSpc>
            </a:pPr>
            <a:r>
              <a:rPr lang="fr-FR" sz="2000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GROUPE B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EAA2D7-852D-012E-AE7A-06FB8EA6A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601" y="676936"/>
            <a:ext cx="8080194" cy="5800057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Renforcer la visibilité / notoriété 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Réaffirmer notre</a:t>
            </a:r>
            <a:r>
              <a:rPr lang="fr-FR" sz="1200" b="1" dirty="0">
                <a:solidFill>
                  <a:schemeClr val="tx1"/>
                </a:solidFill>
              </a:rPr>
              <a:t> indépendance </a:t>
            </a:r>
            <a:r>
              <a:rPr lang="fr-FR" sz="1200" i="1" dirty="0">
                <a:solidFill>
                  <a:schemeClr val="tx1"/>
                </a:solidFill>
              </a:rPr>
              <a:t>(gage de confiance)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Renforcer notre présence auprès des </a:t>
            </a:r>
            <a:r>
              <a:rPr lang="fr-FR" sz="1200" b="1" dirty="0">
                <a:solidFill>
                  <a:schemeClr val="tx1"/>
                </a:solidFill>
              </a:rPr>
              <a:t>organes externes </a:t>
            </a:r>
            <a:r>
              <a:rPr lang="fr-FR" sz="1200" i="1" dirty="0">
                <a:solidFill>
                  <a:schemeClr val="tx1"/>
                </a:solidFill>
              </a:rPr>
              <a:t>(CCAS, France service, associations).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</a:rPr>
              <a:t>Communiquer</a:t>
            </a:r>
            <a:r>
              <a:rPr lang="fr-FR" sz="1200" dirty="0">
                <a:solidFill>
                  <a:schemeClr val="tx1"/>
                </a:solidFill>
              </a:rPr>
              <a:t> de façon ciblée (RS, journal … ) </a:t>
            </a:r>
            <a:r>
              <a:rPr lang="fr-FR" sz="1200" i="1" dirty="0">
                <a:solidFill>
                  <a:schemeClr val="tx1"/>
                </a:solidFill>
              </a:rPr>
              <a:t>notamment à l’égard des plus fragiles</a:t>
            </a:r>
            <a:r>
              <a:rPr lang="fr-FR" sz="1200" dirty="0">
                <a:solidFill>
                  <a:schemeClr val="tx1"/>
                </a:solidFill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Développer la pédagogie :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</a:rPr>
              <a:t>Energie Info </a:t>
            </a:r>
            <a:r>
              <a:rPr lang="fr-FR" sz="1200" dirty="0">
                <a:solidFill>
                  <a:schemeClr val="tx1"/>
                </a:solidFill>
              </a:rPr>
              <a:t>: Renforcer l’accessibilité de l’information </a:t>
            </a:r>
            <a:r>
              <a:rPr lang="fr-FR" sz="1200" i="1" dirty="0">
                <a:solidFill>
                  <a:schemeClr val="tx1"/>
                </a:solidFill>
              </a:rPr>
              <a:t>(site + IA)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</a:rPr>
              <a:t>Médiation </a:t>
            </a:r>
            <a:r>
              <a:rPr lang="fr-FR" sz="1200" dirty="0">
                <a:solidFill>
                  <a:schemeClr val="tx1"/>
                </a:solidFill>
              </a:rPr>
              <a:t>:  Rappeler le rôle/fonctionnement de la médiation et ses limites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Maintenir notre influence : </a:t>
            </a:r>
          </a:p>
          <a:p>
            <a:pPr lvl="1" algn="l"/>
            <a:endParaRPr lang="fr-FR" sz="1200" dirty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Se saisir des </a:t>
            </a:r>
            <a:r>
              <a:rPr lang="fr-FR" sz="1200" b="1" dirty="0">
                <a:solidFill>
                  <a:schemeClr val="tx1"/>
                </a:solidFill>
              </a:rPr>
              <a:t>nouvelles problématiques</a:t>
            </a:r>
            <a:r>
              <a:rPr lang="fr-FR" sz="1200" dirty="0">
                <a:solidFill>
                  <a:schemeClr val="tx1"/>
                </a:solidFill>
              </a:rPr>
              <a:t>, être force de proposition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Maintenir les pratiques de </a:t>
            </a:r>
            <a:r>
              <a:rPr lang="fr-FR" sz="1200" b="1" dirty="0">
                <a:solidFill>
                  <a:schemeClr val="tx1"/>
                </a:solidFill>
              </a:rPr>
              <a:t>dénonciations </a:t>
            </a:r>
            <a:r>
              <a:rPr lang="fr-FR" sz="1200" i="1" dirty="0">
                <a:solidFill>
                  <a:schemeClr val="tx1"/>
                </a:solidFill>
              </a:rPr>
              <a:t>(signalements, cartons, </a:t>
            </a:r>
            <a:r>
              <a:rPr lang="fr-FR" sz="1200" i="1" dirty="0" err="1">
                <a:solidFill>
                  <a:schemeClr val="tx1"/>
                </a:solidFill>
              </a:rPr>
              <a:t>name</a:t>
            </a:r>
            <a:r>
              <a:rPr lang="fr-FR" sz="1200" i="1" dirty="0">
                <a:solidFill>
                  <a:schemeClr val="tx1"/>
                </a:solidFill>
              </a:rPr>
              <a:t> </a:t>
            </a:r>
            <a:r>
              <a:rPr lang="fr-FR" sz="1200" i="1" dirty="0" err="1">
                <a:solidFill>
                  <a:schemeClr val="tx1"/>
                </a:solidFill>
              </a:rPr>
              <a:t>dropping</a:t>
            </a:r>
            <a:r>
              <a:rPr lang="fr-FR" sz="1200" i="1" dirty="0">
                <a:solidFill>
                  <a:schemeClr val="tx1"/>
                </a:solidFill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Renforcer le </a:t>
            </a:r>
            <a:r>
              <a:rPr lang="fr-FR" sz="1200" b="1" dirty="0">
                <a:solidFill>
                  <a:schemeClr val="tx1"/>
                </a:solidFill>
              </a:rPr>
              <a:t>dialogue </a:t>
            </a:r>
            <a:r>
              <a:rPr lang="fr-FR" sz="1200" dirty="0">
                <a:solidFill>
                  <a:schemeClr val="tx1"/>
                </a:solidFill>
              </a:rPr>
              <a:t>avec les parties </a:t>
            </a:r>
            <a:r>
              <a:rPr lang="fr-FR" sz="1200" i="1" dirty="0">
                <a:solidFill>
                  <a:schemeClr val="tx1"/>
                </a:solidFill>
              </a:rPr>
              <a:t>(parties politiques, opérateurs …)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Capitaliser les connaissances :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Acquérir, formaliser et échanger les </a:t>
            </a:r>
            <a:r>
              <a:rPr lang="fr-FR" sz="1200" b="1" dirty="0">
                <a:solidFill>
                  <a:schemeClr val="tx1"/>
                </a:solidFill>
              </a:rPr>
              <a:t>savoirs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Renforcer la </a:t>
            </a:r>
            <a:r>
              <a:rPr lang="fr-FR" sz="1200" b="1" dirty="0">
                <a:solidFill>
                  <a:schemeClr val="tx1"/>
                </a:solidFill>
              </a:rPr>
              <a:t>formation </a:t>
            </a:r>
            <a:r>
              <a:rPr lang="fr-FR" sz="1200" dirty="0">
                <a:solidFill>
                  <a:schemeClr val="tx1"/>
                </a:solidFill>
              </a:rPr>
              <a:t>interne et externe </a:t>
            </a:r>
            <a:r>
              <a:rPr lang="fr-FR" sz="1200" i="1" dirty="0">
                <a:solidFill>
                  <a:schemeClr val="tx1"/>
                </a:solidFill>
              </a:rPr>
              <a:t>(prise de poste, en formation continue)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Intégrer l’</a:t>
            </a:r>
            <a:r>
              <a:rPr lang="fr-FR" sz="1200" b="1" dirty="0">
                <a:solidFill>
                  <a:schemeClr val="tx1"/>
                </a:solidFill>
              </a:rPr>
              <a:t>IA </a:t>
            </a:r>
            <a:r>
              <a:rPr lang="fr-FR" sz="1200" i="1" dirty="0">
                <a:solidFill>
                  <a:schemeClr val="tx1"/>
                </a:solidFill>
              </a:rPr>
              <a:t>(comme outil)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148</Words>
  <Application>Microsoft Office PowerPoint</Application>
  <PresentationFormat>Personnalisé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- réunion du 1er avril</dc:title>
  <dc:creator>Ambre Colovray</dc:creator>
  <cp:lastModifiedBy>Nicolas Dussaux</cp:lastModifiedBy>
  <cp:revision>11</cp:revision>
  <dcterms:created xsi:type="dcterms:W3CDTF">2006-08-16T00:00:00Z</dcterms:created>
  <dcterms:modified xsi:type="dcterms:W3CDTF">2026-04-29T14:55:22Z</dcterms:modified>
  <dc:identifier>DAHFKOZlITw</dc:identifier>
</cp:coreProperties>
</file>