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5" d="100"/>
          <a:sy n="85" d="100"/>
        </p:scale>
        <p:origin x="121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6F9D8-AC7F-4E08-8A07-0C01F4CD0B81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C3543-3780-4284-AAE6-6200BC8D9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00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0D961-261A-B2E4-F4EE-556F8CDF9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A43507C-5F1C-EF7C-950C-85D1B18D4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25FCEED-30D6-403A-5FB8-B432B879AC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04A6A92-84F3-BBC7-F9CB-55DB5FA8DA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C3543-3780-4284-AAE6-6200BC8D901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16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95F3C-E45F-728C-006F-AACD2B831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0">
            <a:extLst>
              <a:ext uri="{FF2B5EF4-FFF2-40B4-BE49-F238E27FC236}">
                <a16:creationId xmlns:a16="http://schemas.microsoft.com/office/drawing/2014/main" id="{C2BC4C51-D0F7-7D36-9B8D-7662797FD6DA}"/>
              </a:ext>
            </a:extLst>
          </p:cNvPr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718A261F-23EB-A7CA-F74E-EE32DE954C0F}"/>
              </a:ext>
            </a:extLst>
          </p:cNvPr>
          <p:cNvSpPr/>
          <p:nvPr/>
        </p:nvSpPr>
        <p:spPr>
          <a:xfrm>
            <a:off x="731520" y="6666838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0A96F678-A2F2-EC2B-976E-D467C16C8CA6}"/>
              </a:ext>
            </a:extLst>
          </p:cNvPr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ED7EED55-A358-A8C0-EA52-4CC0BDF79CA6}"/>
              </a:ext>
            </a:extLst>
          </p:cNvPr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E 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10BE1153-8A0E-EE8C-8656-96F676C7229E}"/>
              </a:ext>
            </a:extLst>
          </p:cNvPr>
          <p:cNvSpPr txBox="1"/>
          <p:nvPr/>
        </p:nvSpPr>
        <p:spPr>
          <a:xfrm>
            <a:off x="426720" y="623276"/>
            <a:ext cx="4302760" cy="28412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Orientation n°1 : </a:t>
            </a:r>
            <a:b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</a:b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Consolider l’expertise</a:t>
            </a: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Renforcer le parcours d’intégration</a:t>
            </a: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Assurer la montée en compétence </a:t>
            </a:r>
            <a:b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</a:b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des collaborateurs </a:t>
            </a:r>
          </a:p>
          <a:p>
            <a:pPr marL="800100" lvl="1" indent="-342900" algn="just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Sanctuariser la transmission des savoirs </a:t>
            </a:r>
          </a:p>
          <a:p>
            <a:pPr algn="just">
              <a:lnSpc>
                <a:spcPts val="2799"/>
              </a:lnSpc>
            </a:pP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algn="just">
              <a:lnSpc>
                <a:spcPts val="2799"/>
              </a:lnSpc>
            </a:pP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</p:txBody>
      </p:sp>
      <p:sp>
        <p:nvSpPr>
          <p:cNvPr id="14" name="TextBox 17">
            <a:extLst>
              <a:ext uri="{FF2B5EF4-FFF2-40B4-BE49-F238E27FC236}">
                <a16:creationId xmlns:a16="http://schemas.microsoft.com/office/drawing/2014/main" id="{C22E5C89-6E12-42F6-6A8A-83FF7BD84E72}"/>
              </a:ext>
            </a:extLst>
          </p:cNvPr>
          <p:cNvSpPr txBox="1"/>
          <p:nvPr/>
        </p:nvSpPr>
        <p:spPr>
          <a:xfrm>
            <a:off x="5024120" y="647451"/>
            <a:ext cx="4450080" cy="2817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Orientation n°2 : </a:t>
            </a:r>
            <a:b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</a:b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Améliorer le fonctionnement interne</a:t>
            </a:r>
            <a:endParaRPr lang="fr-FR" sz="2000" noProof="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marL="628650" lvl="1" indent="-17145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Assurer la transmission des actualités internes et externes</a:t>
            </a:r>
          </a:p>
          <a:p>
            <a:pPr marL="628650" lvl="1" indent="-17145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Renforcer la participation des collaborateurs dans la détermination des postures</a:t>
            </a:r>
          </a:p>
          <a:p>
            <a:pPr marL="628650" lvl="1" indent="-17145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Optimiser la digitalisation des outils  </a:t>
            </a:r>
          </a:p>
          <a:p>
            <a:pPr marL="628650" lvl="1" indent="-171450">
              <a:lnSpc>
                <a:spcPts val="2799"/>
              </a:lnSpc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</p:txBody>
      </p:sp>
      <p:sp>
        <p:nvSpPr>
          <p:cNvPr id="15" name="TextBox 17">
            <a:extLst>
              <a:ext uri="{FF2B5EF4-FFF2-40B4-BE49-F238E27FC236}">
                <a16:creationId xmlns:a16="http://schemas.microsoft.com/office/drawing/2014/main" id="{7D3CBE01-10A0-84D5-7AE1-2D56FCFD1EEB}"/>
              </a:ext>
            </a:extLst>
          </p:cNvPr>
          <p:cNvSpPr txBox="1"/>
          <p:nvPr/>
        </p:nvSpPr>
        <p:spPr>
          <a:xfrm>
            <a:off x="426719" y="3572889"/>
            <a:ext cx="4302761" cy="3176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Orientation n°3 : </a:t>
            </a:r>
          </a:p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Devenir l’informateur de référence </a:t>
            </a:r>
            <a:endParaRPr lang="fr-FR" sz="2000" noProof="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Gagner en visibilité auprès des jeunes </a:t>
            </a:r>
          </a:p>
          <a:p>
            <a:pPr lvl="1">
              <a:lnSpc>
                <a:spcPts val="2799"/>
              </a:lnSpc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        (réseaux sociaux, salon d’orientation, université)</a:t>
            </a: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Augmenter notre visibilité auprès des publics précaires (CCAS, France Services, porte ouverte)</a:t>
            </a: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Augmenter notre visibilité auprès des services publics. </a:t>
            </a:r>
          </a:p>
          <a:p>
            <a:pPr marL="800100" lvl="1" indent="-342900">
              <a:lnSpc>
                <a:spcPts val="2799"/>
              </a:lnSpc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F51F00E9-43E5-898A-9C36-4947D4D3042E}"/>
              </a:ext>
            </a:extLst>
          </p:cNvPr>
          <p:cNvSpPr txBox="1"/>
          <p:nvPr/>
        </p:nvSpPr>
        <p:spPr>
          <a:xfrm>
            <a:off x="5024120" y="3603369"/>
            <a:ext cx="4450080" cy="2482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Orientation n°4 : </a:t>
            </a:r>
          </a:p>
          <a:p>
            <a:pPr algn="ctr">
              <a:lnSpc>
                <a:spcPts val="2799"/>
              </a:lnSpc>
            </a:pPr>
            <a:r>
              <a:rPr lang="fr-FR" sz="2000" b="1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Renforcer notre influence </a:t>
            </a: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marL="800100" lvl="1" indent="-342900" algn="just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Renforcer nos initiatives législatives </a:t>
            </a:r>
          </a:p>
          <a:p>
            <a:pPr marL="800100" lvl="1" indent="-342900" algn="just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Systématiser les rencontres avec les opérateurs </a:t>
            </a:r>
          </a:p>
          <a:p>
            <a:pPr marL="800100" lvl="1" indent="-342900" algn="just">
              <a:lnSpc>
                <a:spcPts val="2799"/>
              </a:lnSpc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Assurer notre rôle de sentinelle </a:t>
            </a: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algn="just">
              <a:lnSpc>
                <a:spcPts val="2799"/>
              </a:lnSpc>
            </a:pP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  <a:p>
            <a:pPr algn="just">
              <a:lnSpc>
                <a:spcPts val="2799"/>
              </a:lnSpc>
            </a:pPr>
            <a:endParaRPr lang="fr-FR" sz="200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90276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133</Words>
  <Application>Microsoft Office PowerPoint</Application>
  <PresentationFormat>Personnalisé</PresentationFormat>
  <Paragraphs>21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Wingdings</vt:lpstr>
      <vt:lpstr>Calibri</vt:lpstr>
      <vt:lpstr>Arial</vt:lpstr>
      <vt:lpstr>Aptos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Ambre Colovray</dc:creator>
  <cp:lastModifiedBy>Pierre Rubio</cp:lastModifiedBy>
  <cp:revision>16</cp:revision>
  <dcterms:created xsi:type="dcterms:W3CDTF">2006-08-16T00:00:00Z</dcterms:created>
  <dcterms:modified xsi:type="dcterms:W3CDTF">2026-04-29T14:50:33Z</dcterms:modified>
  <dc:identifier>DAHFKOZlITw</dc:identifier>
</cp:coreProperties>
</file>